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56" r:id="rId2"/>
    <p:sldId id="331" r:id="rId3"/>
    <p:sldId id="322" r:id="rId4"/>
    <p:sldId id="257" r:id="rId5"/>
    <p:sldId id="288" r:id="rId6"/>
    <p:sldId id="258" r:id="rId7"/>
    <p:sldId id="294" r:id="rId8"/>
    <p:sldId id="295" r:id="rId9"/>
    <p:sldId id="305" r:id="rId10"/>
    <p:sldId id="289" r:id="rId11"/>
    <p:sldId id="297" r:id="rId12"/>
    <p:sldId id="309" r:id="rId13"/>
    <p:sldId id="310" r:id="rId14"/>
    <p:sldId id="313" r:id="rId15"/>
    <p:sldId id="323" r:id="rId16"/>
    <p:sldId id="324" r:id="rId17"/>
    <p:sldId id="259" r:id="rId18"/>
    <p:sldId id="314" r:id="rId19"/>
    <p:sldId id="315" r:id="rId20"/>
    <p:sldId id="304" r:id="rId21"/>
    <p:sldId id="299" r:id="rId22"/>
    <p:sldId id="262" r:id="rId23"/>
    <p:sldId id="263" r:id="rId24"/>
    <p:sldId id="302" r:id="rId25"/>
    <p:sldId id="329" r:id="rId26"/>
    <p:sldId id="330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0000CC"/>
    <a:srgbClr val="FF3300"/>
    <a:srgbClr val="009900"/>
    <a:srgbClr val="FF0000"/>
    <a:srgbClr val="FFFFFF"/>
    <a:srgbClr val="EFE8DD"/>
    <a:srgbClr val="33CC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7" autoAdjust="0"/>
    <p:restoredTop sz="89636" autoAdjust="0"/>
  </p:normalViewPr>
  <p:slideViewPr>
    <p:cSldViewPr>
      <p:cViewPr varScale="1">
        <p:scale>
          <a:sx n="66" d="100"/>
          <a:sy n="66" d="100"/>
        </p:scale>
        <p:origin x="15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0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BFC316-8536-43D3-BC51-A8FC23496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49D84-CA4A-48D2-B33F-B542F91071C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0A525-6969-479B-8CD0-980119682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9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Alkali metals and halogens.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0A525-6969-479B-8CD0-980119682B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12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hydrogen nuclei are pulling equally while the fluorine nucleus pulls more strongly on the electrons.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0A525-6969-479B-8CD0-980119682B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60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Ionic</a:t>
            </a:r>
          </a:p>
          <a:p>
            <a:r>
              <a:rPr lang="en-US" dirty="0"/>
              <a:t>Polar covalent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0A525-6969-479B-8CD0-980119682BC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5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altLang="en-US" sz="2400"/>
          </a:p>
        </p:txBody>
      </p:sp>
      <p:pic>
        <p:nvPicPr>
          <p:cNvPr id="307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 sz="2400"/>
          </a:p>
        </p:txBody>
      </p:sp>
      <p:pic>
        <p:nvPicPr>
          <p:cNvPr id="3077" name="Picture 5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621D2CF-F619-40D7-8424-41F209A22C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9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06D7B-A539-4C47-8B8F-8BA465B339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28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AC3C6-DBD6-4282-835D-D863142541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430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752600"/>
            <a:ext cx="37338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0" y="3886200"/>
            <a:ext cx="37338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73C0B93-7E8B-4045-B703-00E134D0F6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951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752600"/>
            <a:ext cx="37338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752600"/>
            <a:ext cx="37338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3886200"/>
            <a:ext cx="37338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3886200"/>
            <a:ext cx="37338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9D1CA05-B83E-43E7-8622-4CF53E2B74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814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6FBE98D-0697-40A5-BD52-86D009FA47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31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9F06B-13BA-436E-9AA0-1238A89A5E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36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74EBF-6FD2-4BA6-8B0D-EAB006A9B2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10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F0FFA-9BE6-4AED-85DF-CF6E333ACA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17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3C8F2-0CF8-44C6-B4D2-58458B283E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92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820B5-C95D-418D-BD57-3B1DF2E63F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37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13D2B-BF34-487C-8EB0-7A5039506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07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91135-241F-4F9D-8E8F-57B5120DAC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52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E135A-9065-4FC4-B613-BFA2F3272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23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altLang="en-US" sz="2400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2" name="Picture 4" descr="minispi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minispi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54C265-351B-4029-889D-57D1E8D0FB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XT4OVM4vXI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howe.k12.ok.us/~jimaskew/ps/tridot.gi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hyperlink" Target="http://www.visionlearning.com/library/flash_viewer.php?oid=1349&amp;mid=55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sionlearning.com/library/flash_viewer.php?oid=1348&amp;mid=5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10" Type="http://schemas.openxmlformats.org/officeDocument/2006/relationships/image" Target="../media/image38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13A6B9-B06D-4BA7-9F79-47FBBBAD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8EA198-BFAB-4346-91E0-8F05AFB41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https://www.youtube.com/watch?v=QXT4OVM4vXI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20B5-C95D-418D-BD57-3B1DF2E63F5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15899"/>
            <a:ext cx="8077200" cy="611188"/>
          </a:xfrm>
        </p:spPr>
        <p:txBody>
          <a:bodyPr/>
          <a:lstStyle/>
          <a:p>
            <a:r>
              <a:rPr lang="en-US" altLang="en-US" sz="3200" b="1" dirty="0">
                <a:latin typeface="Comic Sans MS" panose="030F0702030302020204" pitchFamily="66" charset="0"/>
              </a:rPr>
              <a:t>Lewis Structure (Electron Dot Diagram)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143000"/>
            <a:ext cx="7162800" cy="32766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Lewis Dot Structure:</a:t>
            </a:r>
            <a:r>
              <a:rPr lang="en-US" sz="2400" dirty="0">
                <a:latin typeface="Comic Sans MS" panose="030F0702030302020204" pitchFamily="66" charset="0"/>
              </a:rPr>
              <a:t> diagrams that show the bonding between atoms of a molecule and the lone pairs of electrons that may exist in the molecule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Comic Sans MS" panose="030F0702030302020204" pitchFamily="66" charset="0"/>
              </a:rPr>
              <a:t>Lewis dot structures use the symbol for the element surrounded by as many dots as there are electrons in its outer energy level (valence shell)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Comic Sans MS" panose="030F0702030302020204" pitchFamily="66" charset="0"/>
              </a:rPr>
              <a:t>Examples</a:t>
            </a:r>
          </a:p>
        </p:txBody>
      </p:sp>
      <p:pic>
        <p:nvPicPr>
          <p:cNvPr id="44037" name="Picture 5" descr="http://www.howe.k12.ok.us/~jimaskew/ps/tridot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62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http://www.howe.k12.ok.us/~jimaskew/ps/tridot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62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64" name="Text Box 32"/>
          <p:cNvSpPr txBox="1">
            <a:spLocks noChangeArrowheads="1"/>
          </p:cNvSpPr>
          <p:nvPr/>
        </p:nvSpPr>
        <p:spPr bwMode="auto">
          <a:xfrm>
            <a:off x="1524000" y="5943600"/>
            <a:ext cx="6445250" cy="423863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Comic Sans MS" panose="030F0702030302020204" pitchFamily="66" charset="0"/>
              </a:rPr>
              <a:t>How many valence electrons do each of these atoms have?</a:t>
            </a:r>
          </a:p>
        </p:txBody>
      </p:sp>
      <p:pic>
        <p:nvPicPr>
          <p:cNvPr id="44067" name="Picture 35" descr="Magnesium Electron Dot Diagr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67200"/>
            <a:ext cx="1447800" cy="12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68" name="Picture 36" descr="Aluminum Electron Dot Dia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1"/>
          <a:stretch>
            <a:fillRect/>
          </a:stretch>
        </p:blipFill>
        <p:spPr bwMode="auto">
          <a:xfrm>
            <a:off x="2895600" y="4267200"/>
            <a:ext cx="13001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69" name="Picture 37" descr="Nitrogen Electron Dot Diagr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1"/>
          <a:stretch>
            <a:fillRect/>
          </a:stretch>
        </p:blipFill>
        <p:spPr bwMode="auto">
          <a:xfrm>
            <a:off x="4648200" y="4241800"/>
            <a:ext cx="1276350" cy="15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0B93-7E8B-4045-B703-00E134D0F65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uiExpand="1" build="p"/>
      <p:bldP spid="440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Making an Electron Dot Diagram</a:t>
            </a: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1981200" y="16002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>
                <a:latin typeface="Comic Sans MS" panose="030F0702030302020204" pitchFamily="66" charset="0"/>
              </a:rPr>
              <a:t>Element “X” has 8 valence electrons</a:t>
            </a:r>
          </a:p>
        </p:txBody>
      </p:sp>
      <p:sp>
        <p:nvSpPr>
          <p:cNvPr id="62494" name="Line 30"/>
          <p:cNvSpPr>
            <a:spLocks noChangeShapeType="1"/>
          </p:cNvSpPr>
          <p:nvPr/>
        </p:nvSpPr>
        <p:spPr bwMode="auto">
          <a:xfrm>
            <a:off x="6553200" y="5791200"/>
            <a:ext cx="381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95" name="Line 31"/>
          <p:cNvSpPr>
            <a:spLocks noChangeShapeType="1"/>
          </p:cNvSpPr>
          <p:nvPr/>
        </p:nvSpPr>
        <p:spPr bwMode="auto">
          <a:xfrm>
            <a:off x="4724400" y="5791200"/>
            <a:ext cx="381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96" name="Line 32"/>
          <p:cNvSpPr>
            <a:spLocks noChangeShapeType="1"/>
          </p:cNvSpPr>
          <p:nvPr/>
        </p:nvSpPr>
        <p:spPr bwMode="auto">
          <a:xfrm>
            <a:off x="2743200" y="5791200"/>
            <a:ext cx="381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97" name="Line 33"/>
          <p:cNvSpPr>
            <a:spLocks noChangeShapeType="1"/>
          </p:cNvSpPr>
          <p:nvPr/>
        </p:nvSpPr>
        <p:spPr bwMode="auto">
          <a:xfrm>
            <a:off x="6553200" y="3352800"/>
            <a:ext cx="381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98" name="Line 34"/>
          <p:cNvSpPr>
            <a:spLocks noChangeShapeType="1"/>
          </p:cNvSpPr>
          <p:nvPr/>
        </p:nvSpPr>
        <p:spPr bwMode="auto">
          <a:xfrm>
            <a:off x="4648200" y="3352800"/>
            <a:ext cx="381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62501" name="Picture 37" descr="Element X - 1 valence electr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8"/>
          <a:stretch>
            <a:fillRect/>
          </a:stretch>
        </p:blipFill>
        <p:spPr bwMode="auto">
          <a:xfrm>
            <a:off x="1905000" y="2819400"/>
            <a:ext cx="9271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03" name="Picture 39" descr="Element X - 2 valence electr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942975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05" name="Picture 41" descr="Element X - 3 valence electr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0"/>
          <a:stretch>
            <a:fillRect/>
          </a:stretch>
        </p:blipFill>
        <p:spPr bwMode="auto">
          <a:xfrm>
            <a:off x="5334000" y="2667000"/>
            <a:ext cx="942975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07" name="Picture 43" descr="Element X - 4 valence electr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0"/>
          <a:stretch>
            <a:fillRect/>
          </a:stretch>
        </p:blipFill>
        <p:spPr bwMode="auto">
          <a:xfrm>
            <a:off x="7239000" y="2667000"/>
            <a:ext cx="1122363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09" name="Picture 45" descr="Element X - 5 valence electr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7"/>
          <a:stretch>
            <a:fillRect/>
          </a:stretch>
        </p:blipFill>
        <p:spPr bwMode="auto">
          <a:xfrm>
            <a:off x="1295400" y="5105400"/>
            <a:ext cx="11223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10" name="Picture 46" descr="Element X - 6 valence electr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>
            <a:fillRect/>
          </a:stretch>
        </p:blipFill>
        <p:spPr bwMode="auto">
          <a:xfrm>
            <a:off x="3352800" y="5029200"/>
            <a:ext cx="112236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11" name="Picture 47" descr="Element X - 7 valence electro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1"/>
          <a:stretch>
            <a:fillRect/>
          </a:stretch>
        </p:blipFill>
        <p:spPr bwMode="auto">
          <a:xfrm>
            <a:off x="5181600" y="5105400"/>
            <a:ext cx="11985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12" name="Picture 48" descr="Element X - 8 valence electron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1"/>
          <a:stretch>
            <a:fillRect/>
          </a:stretch>
        </p:blipFill>
        <p:spPr bwMode="auto">
          <a:xfrm>
            <a:off x="7239000" y="5076825"/>
            <a:ext cx="1198563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514" name="Text Box 50"/>
          <p:cNvSpPr txBox="1">
            <a:spLocks noChangeArrowheads="1"/>
          </p:cNvSpPr>
          <p:nvPr/>
        </p:nvSpPr>
        <p:spPr bwMode="auto">
          <a:xfrm>
            <a:off x="3625850" y="3733800"/>
            <a:ext cx="2936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62515" name="Text Box 51"/>
          <p:cNvSpPr txBox="1">
            <a:spLocks noChangeArrowheads="1"/>
          </p:cNvSpPr>
          <p:nvPr/>
        </p:nvSpPr>
        <p:spPr bwMode="auto">
          <a:xfrm>
            <a:off x="5519738" y="368935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2516" name="Text Box 52"/>
          <p:cNvSpPr txBox="1">
            <a:spLocks noChangeArrowheads="1"/>
          </p:cNvSpPr>
          <p:nvPr/>
        </p:nvSpPr>
        <p:spPr bwMode="auto">
          <a:xfrm>
            <a:off x="7607300" y="3668713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2517" name="Text Box 53"/>
          <p:cNvSpPr txBox="1">
            <a:spLocks noChangeArrowheads="1"/>
          </p:cNvSpPr>
          <p:nvPr/>
        </p:nvSpPr>
        <p:spPr bwMode="auto">
          <a:xfrm>
            <a:off x="1676400" y="62357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62518" name="Text Box 54"/>
          <p:cNvSpPr txBox="1">
            <a:spLocks noChangeArrowheads="1"/>
          </p:cNvSpPr>
          <p:nvPr/>
        </p:nvSpPr>
        <p:spPr bwMode="auto">
          <a:xfrm>
            <a:off x="3722688" y="62484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62519" name="Text Box 55"/>
          <p:cNvSpPr txBox="1">
            <a:spLocks noChangeArrowheads="1"/>
          </p:cNvSpPr>
          <p:nvPr/>
        </p:nvSpPr>
        <p:spPr bwMode="auto">
          <a:xfrm>
            <a:off x="5627688" y="621665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62520" name="Text Box 56"/>
          <p:cNvSpPr txBox="1">
            <a:spLocks noChangeArrowheads="1"/>
          </p:cNvSpPr>
          <p:nvPr/>
        </p:nvSpPr>
        <p:spPr bwMode="auto">
          <a:xfrm>
            <a:off x="7685088" y="6194425"/>
            <a:ext cx="2936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62522" name="Rectangle 58"/>
          <p:cNvSpPr>
            <a:spLocks noChangeArrowheads="1"/>
          </p:cNvSpPr>
          <p:nvPr/>
        </p:nvSpPr>
        <p:spPr bwMode="auto">
          <a:xfrm>
            <a:off x="3200400" y="2099468"/>
            <a:ext cx="2819400" cy="658813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dirty="0">
                <a:latin typeface="Comic Sans MS" panose="030F0702030302020204" pitchFamily="66" charset="0"/>
              </a:rPr>
              <a:t>Write down the element’s symbol</a:t>
            </a:r>
          </a:p>
          <a:p>
            <a:pPr algn="ctr"/>
            <a:r>
              <a:rPr lang="en-US" altLang="en-US" sz="1200" dirty="0">
                <a:latin typeface="Comic Sans MS" panose="030F0702030302020204" pitchFamily="66" charset="0"/>
              </a:rPr>
              <a:t> and place the first two dots on any</a:t>
            </a:r>
          </a:p>
          <a:p>
            <a:pPr algn="ctr"/>
            <a:r>
              <a:rPr lang="en-US" altLang="en-US" sz="1200" dirty="0">
                <a:latin typeface="Comic Sans MS" panose="030F0702030302020204" pitchFamily="66" charset="0"/>
              </a:rPr>
              <a:t> side of the symbol.  </a:t>
            </a:r>
          </a:p>
        </p:txBody>
      </p:sp>
      <p:sp>
        <p:nvSpPr>
          <p:cNvPr id="62524" name="Rectangle 60"/>
          <p:cNvSpPr>
            <a:spLocks noChangeArrowheads="1"/>
          </p:cNvSpPr>
          <p:nvPr/>
        </p:nvSpPr>
        <p:spPr bwMode="auto">
          <a:xfrm>
            <a:off x="5181600" y="4128293"/>
            <a:ext cx="3505200" cy="881063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sz="1200" dirty="0">
                <a:latin typeface="Comic Sans MS" panose="030F0702030302020204" pitchFamily="66" charset="0"/>
              </a:rPr>
              <a:t>Place the rest of the dots in either a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sz="1200" dirty="0">
                <a:latin typeface="Comic Sans MS" panose="030F0702030302020204" pitchFamily="66" charset="0"/>
              </a:rPr>
              <a:t>clockwise or counter clockwise manner around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sz="1200" dirty="0">
                <a:latin typeface="Comic Sans MS" panose="030F0702030302020204" pitchFamily="66" charset="0"/>
              </a:rPr>
              <a:t>the symbol, with no side receiving two dots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sz="1200" dirty="0">
                <a:latin typeface="Comic Sans MS" panose="030F0702030302020204" pitchFamily="66" charset="0"/>
              </a:rPr>
              <a:t>until each side gets one. </a:t>
            </a:r>
          </a:p>
        </p:txBody>
      </p:sp>
      <p:sp>
        <p:nvSpPr>
          <p:cNvPr id="62525" name="Rectangle 61"/>
          <p:cNvSpPr>
            <a:spLocks noChangeArrowheads="1"/>
          </p:cNvSpPr>
          <p:nvPr/>
        </p:nvSpPr>
        <p:spPr bwMode="auto">
          <a:xfrm>
            <a:off x="1077686" y="4173197"/>
            <a:ext cx="3048000" cy="61595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100" dirty="0">
                <a:latin typeface="Comic Sans MS" panose="030F0702030302020204" pitchFamily="66" charset="0"/>
              </a:rPr>
              <a:t>If this were an atom of an element</a:t>
            </a:r>
          </a:p>
          <a:p>
            <a:pPr algn="ctr"/>
            <a:r>
              <a:rPr lang="en-US" altLang="en-US" sz="1100" dirty="0">
                <a:latin typeface="Comic Sans MS" panose="030F0702030302020204" pitchFamily="66" charset="0"/>
              </a:rPr>
              <a:t>from group 1, you would just place the</a:t>
            </a:r>
          </a:p>
          <a:p>
            <a:pPr algn="ctr"/>
            <a:r>
              <a:rPr lang="en-US" altLang="en-US" sz="1100" dirty="0">
                <a:latin typeface="Comic Sans MS" panose="030F0702030302020204" pitchFamily="66" charset="0"/>
              </a:rPr>
              <a:t>one dot on any side of the element. </a:t>
            </a:r>
          </a:p>
        </p:txBody>
      </p:sp>
      <p:sp>
        <p:nvSpPr>
          <p:cNvPr id="62526" name="Oval 62"/>
          <p:cNvSpPr>
            <a:spLocks noChangeArrowheads="1"/>
          </p:cNvSpPr>
          <p:nvPr/>
        </p:nvSpPr>
        <p:spPr bwMode="auto">
          <a:xfrm>
            <a:off x="1676400" y="2667000"/>
            <a:ext cx="1143000" cy="1219200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28" name="Freeform 64"/>
          <p:cNvSpPr>
            <a:spLocks/>
          </p:cNvSpPr>
          <p:nvPr/>
        </p:nvSpPr>
        <p:spPr bwMode="auto">
          <a:xfrm>
            <a:off x="827089" y="3330575"/>
            <a:ext cx="7683500" cy="2387600"/>
          </a:xfrm>
          <a:custGeom>
            <a:avLst/>
            <a:gdLst>
              <a:gd name="T0" fmla="*/ 4712 w 4840"/>
              <a:gd name="T1" fmla="*/ 0 h 1504"/>
              <a:gd name="T2" fmla="*/ 4808 w 4840"/>
              <a:gd name="T3" fmla="*/ 96 h 1504"/>
              <a:gd name="T4" fmla="*/ 4808 w 4840"/>
              <a:gd name="T5" fmla="*/ 240 h 1504"/>
              <a:gd name="T6" fmla="*/ 4664 w 4840"/>
              <a:gd name="T7" fmla="*/ 336 h 1504"/>
              <a:gd name="T8" fmla="*/ 3752 w 4840"/>
              <a:gd name="T9" fmla="*/ 432 h 1504"/>
              <a:gd name="T10" fmla="*/ 2120 w 4840"/>
              <a:gd name="T11" fmla="*/ 576 h 1504"/>
              <a:gd name="T12" fmla="*/ 392 w 4840"/>
              <a:gd name="T13" fmla="*/ 912 h 1504"/>
              <a:gd name="T14" fmla="*/ 56 w 4840"/>
              <a:gd name="T15" fmla="*/ 1152 h 1504"/>
              <a:gd name="T16" fmla="*/ 56 w 4840"/>
              <a:gd name="T17" fmla="*/ 1392 h 1504"/>
              <a:gd name="T18" fmla="*/ 152 w 4840"/>
              <a:gd name="T19" fmla="*/ 1488 h 1504"/>
              <a:gd name="T20" fmla="*/ 344 w 4840"/>
              <a:gd name="T21" fmla="*/ 1488 h 1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40" h="1504">
                <a:moveTo>
                  <a:pt x="4712" y="0"/>
                </a:moveTo>
                <a:cubicBezTo>
                  <a:pt x="4752" y="28"/>
                  <a:pt x="4792" y="56"/>
                  <a:pt x="4808" y="96"/>
                </a:cubicBezTo>
                <a:cubicBezTo>
                  <a:pt x="4824" y="136"/>
                  <a:pt x="4832" y="200"/>
                  <a:pt x="4808" y="240"/>
                </a:cubicBezTo>
                <a:cubicBezTo>
                  <a:pt x="4784" y="280"/>
                  <a:pt x="4840" y="304"/>
                  <a:pt x="4664" y="336"/>
                </a:cubicBezTo>
                <a:cubicBezTo>
                  <a:pt x="4488" y="368"/>
                  <a:pt x="4176" y="392"/>
                  <a:pt x="3752" y="432"/>
                </a:cubicBezTo>
                <a:cubicBezTo>
                  <a:pt x="3328" y="472"/>
                  <a:pt x="2680" y="496"/>
                  <a:pt x="2120" y="576"/>
                </a:cubicBezTo>
                <a:cubicBezTo>
                  <a:pt x="1560" y="656"/>
                  <a:pt x="736" y="816"/>
                  <a:pt x="392" y="912"/>
                </a:cubicBezTo>
                <a:cubicBezTo>
                  <a:pt x="48" y="1008"/>
                  <a:pt x="112" y="1072"/>
                  <a:pt x="56" y="1152"/>
                </a:cubicBezTo>
                <a:cubicBezTo>
                  <a:pt x="0" y="1232"/>
                  <a:pt x="40" y="1336"/>
                  <a:pt x="56" y="1392"/>
                </a:cubicBezTo>
                <a:cubicBezTo>
                  <a:pt x="72" y="1448"/>
                  <a:pt x="104" y="1472"/>
                  <a:pt x="152" y="1488"/>
                </a:cubicBezTo>
                <a:cubicBezTo>
                  <a:pt x="200" y="1504"/>
                  <a:pt x="272" y="1496"/>
                  <a:pt x="344" y="148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oval" w="sm" len="sm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CA05-B83E-43E7-8622-4CF53E2B744B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30" name="Text Box 50">
            <a:extLst>
              <a:ext uri="{FF2B5EF4-FFF2-40B4-BE49-F238E27FC236}">
                <a16:creationId xmlns:a16="http://schemas.microsoft.com/office/drawing/2014/main" id="{CEB5ED38-5B16-4480-831B-6E627B182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93" y="3874605"/>
            <a:ext cx="2648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>
                <a:latin typeface="Comic Sans MS" panose="030F0702030302020204" pitchFamily="66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2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62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2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8" dur="500"/>
                                        <p:tgtEl>
                                          <p:spTgt spid="62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89" grpId="0"/>
      <p:bldP spid="62514" grpId="0"/>
      <p:bldP spid="62515" grpId="0"/>
      <p:bldP spid="62516" grpId="0"/>
      <p:bldP spid="62517" grpId="0"/>
      <p:bldP spid="62518" grpId="0"/>
      <p:bldP spid="62519" grpId="0"/>
      <p:bldP spid="62520" grpId="0"/>
      <p:bldP spid="62522" grpId="0" animBg="1"/>
      <p:bldP spid="62522" grpId="1" animBg="1"/>
      <p:bldP spid="62524" grpId="0" animBg="1"/>
      <p:bldP spid="62524" grpId="1" animBg="1"/>
      <p:bldP spid="62525" grpId="0" animBg="1"/>
      <p:bldP spid="62525" grpId="1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What Would the Electron Dot Diagram Look Like?  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2590800" y="2362200"/>
            <a:ext cx="7699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5918200" y="4724400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>
                <a:latin typeface="Comic Sans MS" panose="030F0702030302020204" pitchFamily="66" charset="0"/>
              </a:rPr>
              <a:t>Sr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6019800" y="2438400"/>
            <a:ext cx="792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2413000" y="4724400"/>
            <a:ext cx="12096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dirty="0">
                <a:latin typeface="Comic Sans MS" panose="030F0702030302020204" pitchFamily="66" charset="0"/>
              </a:rPr>
              <a:t>Ne</a:t>
            </a:r>
          </a:p>
        </p:txBody>
      </p:sp>
      <p:sp>
        <p:nvSpPr>
          <p:cNvPr id="109577" name="Oval 9"/>
          <p:cNvSpPr>
            <a:spLocks noChangeArrowheads="1"/>
          </p:cNvSpPr>
          <p:nvPr/>
        </p:nvSpPr>
        <p:spPr bwMode="auto">
          <a:xfrm>
            <a:off x="34290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8" name="Oval 10"/>
          <p:cNvSpPr>
            <a:spLocks noChangeArrowheads="1"/>
          </p:cNvSpPr>
          <p:nvPr/>
        </p:nvSpPr>
        <p:spPr bwMode="auto">
          <a:xfrm>
            <a:off x="68580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9" name="Oval 11"/>
          <p:cNvSpPr>
            <a:spLocks noChangeArrowheads="1"/>
          </p:cNvSpPr>
          <p:nvPr/>
        </p:nvSpPr>
        <p:spPr bwMode="auto">
          <a:xfrm>
            <a:off x="6477000" y="236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0" name="Oval 12"/>
          <p:cNvSpPr>
            <a:spLocks noChangeArrowheads="1"/>
          </p:cNvSpPr>
          <p:nvPr/>
        </p:nvSpPr>
        <p:spPr bwMode="auto">
          <a:xfrm>
            <a:off x="58674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1" name="Oval 13"/>
          <p:cNvSpPr>
            <a:spLocks noChangeArrowheads="1"/>
          </p:cNvSpPr>
          <p:nvPr/>
        </p:nvSpPr>
        <p:spPr bwMode="auto">
          <a:xfrm>
            <a:off x="6477000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2" name="Oval 14"/>
          <p:cNvSpPr>
            <a:spLocks noChangeArrowheads="1"/>
          </p:cNvSpPr>
          <p:nvPr/>
        </p:nvSpPr>
        <p:spPr bwMode="auto">
          <a:xfrm>
            <a:off x="68580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3" name="Oval 15"/>
          <p:cNvSpPr>
            <a:spLocks noChangeArrowheads="1"/>
          </p:cNvSpPr>
          <p:nvPr/>
        </p:nvSpPr>
        <p:spPr bwMode="auto">
          <a:xfrm>
            <a:off x="6248400" y="236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4" name="Oval 16"/>
          <p:cNvSpPr>
            <a:spLocks noChangeArrowheads="1"/>
          </p:cNvSpPr>
          <p:nvPr/>
        </p:nvSpPr>
        <p:spPr bwMode="auto">
          <a:xfrm>
            <a:off x="3657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5" name="Oval 17"/>
          <p:cNvSpPr>
            <a:spLocks noChangeArrowheads="1"/>
          </p:cNvSpPr>
          <p:nvPr/>
        </p:nvSpPr>
        <p:spPr bwMode="auto">
          <a:xfrm>
            <a:off x="26670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6" name="Oval 18"/>
          <p:cNvSpPr>
            <a:spLocks noChangeArrowheads="1"/>
          </p:cNvSpPr>
          <p:nvPr/>
        </p:nvSpPr>
        <p:spPr bwMode="auto">
          <a:xfrm>
            <a:off x="22098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7" name="Oval 19"/>
          <p:cNvSpPr>
            <a:spLocks noChangeArrowheads="1"/>
          </p:cNvSpPr>
          <p:nvPr/>
        </p:nvSpPr>
        <p:spPr bwMode="auto">
          <a:xfrm>
            <a:off x="31242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8" name="Oval 20"/>
          <p:cNvSpPr>
            <a:spLocks noChangeArrowheads="1"/>
          </p:cNvSpPr>
          <p:nvPr/>
        </p:nvSpPr>
        <p:spPr bwMode="auto">
          <a:xfrm>
            <a:off x="36576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9" name="Oval 21"/>
          <p:cNvSpPr>
            <a:spLocks noChangeArrowheads="1"/>
          </p:cNvSpPr>
          <p:nvPr/>
        </p:nvSpPr>
        <p:spPr bwMode="auto">
          <a:xfrm>
            <a:off x="31242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90" name="Oval 22"/>
          <p:cNvSpPr>
            <a:spLocks noChangeArrowheads="1"/>
          </p:cNvSpPr>
          <p:nvPr/>
        </p:nvSpPr>
        <p:spPr bwMode="auto">
          <a:xfrm>
            <a:off x="2209800" y="4953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91" name="Oval 23"/>
          <p:cNvSpPr>
            <a:spLocks noChangeArrowheads="1"/>
          </p:cNvSpPr>
          <p:nvPr/>
        </p:nvSpPr>
        <p:spPr bwMode="auto">
          <a:xfrm>
            <a:off x="26670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92" name="Oval 24"/>
          <p:cNvSpPr>
            <a:spLocks noChangeArrowheads="1"/>
          </p:cNvSpPr>
          <p:nvPr/>
        </p:nvSpPr>
        <p:spPr bwMode="auto">
          <a:xfrm>
            <a:off x="7010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93" name="Oval 25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94" name="Text Box 26"/>
          <p:cNvSpPr txBox="1">
            <a:spLocks noChangeArrowheads="1"/>
          </p:cNvSpPr>
          <p:nvPr/>
        </p:nvSpPr>
        <p:spPr bwMode="auto">
          <a:xfrm>
            <a:off x="3886200" y="3657600"/>
            <a:ext cx="2143125" cy="973138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>
                <a:latin typeface="Comic Sans MS" panose="030F0702030302020204" pitchFamily="66" charset="0"/>
              </a:rPr>
              <a:t>How many valence</a:t>
            </a:r>
          </a:p>
          <a:p>
            <a:pPr algn="ctr"/>
            <a:r>
              <a:rPr lang="en-US" altLang="en-US" sz="1800">
                <a:latin typeface="Comic Sans MS" panose="030F0702030302020204" pitchFamily="66" charset="0"/>
              </a:rPr>
              <a:t> electrons does </a:t>
            </a:r>
          </a:p>
          <a:p>
            <a:pPr algn="ctr"/>
            <a:r>
              <a:rPr lang="en-US" altLang="en-US" sz="1800">
                <a:latin typeface="Comic Sans MS" panose="030F0702030302020204" pitchFamily="66" charset="0"/>
              </a:rPr>
              <a:t>each atom have?</a:t>
            </a:r>
          </a:p>
        </p:txBody>
      </p:sp>
      <p:sp>
        <p:nvSpPr>
          <p:cNvPr id="109595" name="Text Box 27"/>
          <p:cNvSpPr txBox="1">
            <a:spLocks noChangeArrowheads="1"/>
          </p:cNvSpPr>
          <p:nvPr/>
        </p:nvSpPr>
        <p:spPr bwMode="auto">
          <a:xfrm>
            <a:off x="2209800" y="1905000"/>
            <a:ext cx="1709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latin typeface="Comic Sans MS" panose="030F0702030302020204" pitchFamily="66" charset="0"/>
              </a:rPr>
              <a:t>1 Valence Electron</a:t>
            </a:r>
          </a:p>
        </p:txBody>
      </p:sp>
      <p:sp>
        <p:nvSpPr>
          <p:cNvPr id="109596" name="Text Box 28"/>
          <p:cNvSpPr txBox="1">
            <a:spLocks noChangeArrowheads="1"/>
          </p:cNvSpPr>
          <p:nvPr/>
        </p:nvSpPr>
        <p:spPr bwMode="auto">
          <a:xfrm>
            <a:off x="5562600" y="1905000"/>
            <a:ext cx="1825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latin typeface="Comic Sans MS" panose="030F0702030302020204" pitchFamily="66" charset="0"/>
              </a:rPr>
              <a:t>6 Valence Electrons</a:t>
            </a:r>
          </a:p>
        </p:txBody>
      </p:sp>
      <p:sp>
        <p:nvSpPr>
          <p:cNvPr id="109597" name="Text Box 29"/>
          <p:cNvSpPr txBox="1">
            <a:spLocks noChangeArrowheads="1"/>
          </p:cNvSpPr>
          <p:nvPr/>
        </p:nvSpPr>
        <p:spPr bwMode="auto">
          <a:xfrm>
            <a:off x="2057400" y="6172200"/>
            <a:ext cx="1825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latin typeface="Comic Sans MS" panose="030F0702030302020204" pitchFamily="66" charset="0"/>
              </a:rPr>
              <a:t>8 Valence Electrons</a:t>
            </a:r>
          </a:p>
        </p:txBody>
      </p:sp>
      <p:sp>
        <p:nvSpPr>
          <p:cNvPr id="109598" name="Text Box 30"/>
          <p:cNvSpPr txBox="1">
            <a:spLocks noChangeArrowheads="1"/>
          </p:cNvSpPr>
          <p:nvPr/>
        </p:nvSpPr>
        <p:spPr bwMode="auto">
          <a:xfrm>
            <a:off x="5740400" y="6159500"/>
            <a:ext cx="1825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latin typeface="Comic Sans MS" panose="030F0702030302020204" pitchFamily="66" charset="0"/>
              </a:rPr>
              <a:t>2 Valence Electrons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F06B-13BA-436E-9AA0-1238A89A5EE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94" grpId="0" animBg="1"/>
      <p:bldP spid="109594" grpId="1" animBg="1"/>
      <p:bldP spid="109595" grpId="0"/>
      <p:bldP spid="109596" grpId="0"/>
      <p:bldP spid="109597" grpId="0"/>
      <p:bldP spid="1095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mic Sans MS" panose="030F0702030302020204" pitchFamily="66" charset="0"/>
              </a:rPr>
              <a:t>Oxidation Number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620000" cy="2514600"/>
          </a:xfrm>
        </p:spPr>
        <p:txBody>
          <a:bodyPr/>
          <a:lstStyle/>
          <a:p>
            <a:r>
              <a:rPr lang="en-US" altLang="en-US" sz="28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oxidation number</a:t>
            </a:r>
            <a:r>
              <a:rPr lang="en-US" altLang="en-US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:</a:t>
            </a:r>
            <a:r>
              <a:rPr lang="en-US" altLang="en-US" sz="2800" dirty="0">
                <a:latin typeface="Comic Sans MS" panose="030F0702030302020204" pitchFamily="66" charset="0"/>
              </a:rPr>
              <a:t> the charge that an atom would have if it lost or gained electrons; ionic charge</a:t>
            </a:r>
          </a:p>
          <a:p>
            <a:r>
              <a:rPr lang="en-US" altLang="en-US" sz="2800" dirty="0">
                <a:latin typeface="Comic Sans MS" panose="030F0702030302020204" pitchFamily="66" charset="0"/>
              </a:rPr>
              <a:t>Can be helpful in determining which atoms will interact or bond with each other</a:t>
            </a:r>
          </a:p>
          <a:p>
            <a:r>
              <a:rPr lang="en-US" altLang="en-US" sz="2800" dirty="0">
                <a:latin typeface="Comic Sans MS" panose="030F0702030302020204" pitchFamily="66" charset="0"/>
              </a:rPr>
              <a:t>Example:</a:t>
            </a:r>
          </a:p>
        </p:txBody>
      </p:sp>
      <p:pic>
        <p:nvPicPr>
          <p:cNvPr id="110597" name="Picture 5" descr="Magnesium Electron Dot Di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86200"/>
            <a:ext cx="1447800" cy="12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1295400" y="4648200"/>
            <a:ext cx="5334000" cy="1371600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dirty="0">
                <a:latin typeface="Comic Sans MS" panose="030F0702030302020204" pitchFamily="66" charset="0"/>
              </a:rPr>
              <a:t>According to electron dot diagram for Magnesium, it has two valence electrons.  Because Magnesium is “unhappy” with two, it will typically lose them.  If this happens it will turn into a Magnesium ion.  At this point it will have an oxidation number of +2. </a:t>
            </a: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7043738" y="5510213"/>
            <a:ext cx="974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>
                <a:latin typeface="Comic Sans MS" panose="030F0702030302020204" pitchFamily="66" charset="0"/>
              </a:rPr>
              <a:t>Mg</a:t>
            </a: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7789863" y="5384800"/>
            <a:ext cx="515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Comic Sans MS" panose="030F0702030302020204" pitchFamily="66" charset="0"/>
              </a:rPr>
              <a:t>2+</a:t>
            </a:r>
          </a:p>
        </p:txBody>
      </p:sp>
      <p:sp>
        <p:nvSpPr>
          <p:cNvPr id="110602" name="Oval 10"/>
          <p:cNvSpPr>
            <a:spLocks noChangeArrowheads="1"/>
          </p:cNvSpPr>
          <p:nvPr/>
        </p:nvSpPr>
        <p:spPr bwMode="auto">
          <a:xfrm>
            <a:off x="7810500" y="5372100"/>
            <a:ext cx="457200" cy="457200"/>
          </a:xfrm>
          <a:prstGeom prst="ellipse">
            <a:avLst/>
          </a:prstGeom>
          <a:solidFill>
            <a:srgbClr val="FFFF99">
              <a:alpha val="30000"/>
            </a:srgbClr>
          </a:solidFill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F06B-13BA-436E-9AA0-1238A89A5EEC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 animBg="1"/>
      <p:bldP spid="110599" grpId="0"/>
      <p:bldP spid="1106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What Could the Oxidation Number Be? </a:t>
            </a:r>
          </a:p>
        </p:txBody>
      </p:sp>
      <p:grpSp>
        <p:nvGrpSpPr>
          <p:cNvPr id="113673" name="Group 9"/>
          <p:cNvGrpSpPr>
            <a:grpSpLocks/>
          </p:cNvGrpSpPr>
          <p:nvPr/>
        </p:nvGrpSpPr>
        <p:grpSpPr bwMode="auto">
          <a:xfrm>
            <a:off x="2690813" y="2185988"/>
            <a:ext cx="990600" cy="1006475"/>
            <a:chOff x="1632" y="1488"/>
            <a:chExt cx="624" cy="634"/>
          </a:xfrm>
        </p:grpSpPr>
        <p:sp>
          <p:nvSpPr>
            <p:cNvPr id="113671" name="Text Box 7"/>
            <p:cNvSpPr txBox="1">
              <a:spLocks noChangeArrowheads="1"/>
            </p:cNvSpPr>
            <p:nvPr/>
          </p:nvSpPr>
          <p:spPr bwMode="auto">
            <a:xfrm>
              <a:off x="1632" y="1488"/>
              <a:ext cx="485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6000">
                  <a:latin typeface="Comic Sans MS" panose="030F0702030302020204" pitchFamily="66" charset="0"/>
                </a:rPr>
                <a:t>H</a:t>
              </a:r>
            </a:p>
          </p:txBody>
        </p:sp>
        <p:sp>
          <p:nvSpPr>
            <p:cNvPr id="113672" name="Oval 8"/>
            <p:cNvSpPr>
              <a:spLocks noChangeArrowheads="1"/>
            </p:cNvSpPr>
            <p:nvPr/>
          </p:nvSpPr>
          <p:spPr bwMode="auto">
            <a:xfrm>
              <a:off x="2160" y="172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681" name="Group 17"/>
          <p:cNvGrpSpPr>
            <a:grpSpLocks/>
          </p:cNvGrpSpPr>
          <p:nvPr/>
        </p:nvGrpSpPr>
        <p:grpSpPr bwMode="auto">
          <a:xfrm>
            <a:off x="5867400" y="2057400"/>
            <a:ext cx="1143000" cy="1143000"/>
            <a:chOff x="3696" y="1488"/>
            <a:chExt cx="720" cy="720"/>
          </a:xfrm>
        </p:grpSpPr>
        <p:sp>
          <p:nvSpPr>
            <p:cNvPr id="113674" name="Text Box 10"/>
            <p:cNvSpPr txBox="1">
              <a:spLocks noChangeArrowheads="1"/>
            </p:cNvSpPr>
            <p:nvPr/>
          </p:nvSpPr>
          <p:spPr bwMode="auto">
            <a:xfrm>
              <a:off x="3792" y="1536"/>
              <a:ext cx="49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6000">
                  <a:latin typeface="Comic Sans MS" panose="030F0702030302020204" pitchFamily="66" charset="0"/>
                </a:rPr>
                <a:t>O</a:t>
              </a:r>
            </a:p>
          </p:txBody>
        </p:sp>
        <p:sp>
          <p:nvSpPr>
            <p:cNvPr id="113675" name="Oval 11"/>
            <p:cNvSpPr>
              <a:spLocks noChangeArrowheads="1"/>
            </p:cNvSpPr>
            <p:nvPr/>
          </p:nvSpPr>
          <p:spPr bwMode="auto">
            <a:xfrm>
              <a:off x="4320" y="172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6" name="Oval 12"/>
            <p:cNvSpPr>
              <a:spLocks noChangeArrowheads="1"/>
            </p:cNvSpPr>
            <p:nvPr/>
          </p:nvSpPr>
          <p:spPr bwMode="auto">
            <a:xfrm>
              <a:off x="4080" y="14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7" name="Oval 13"/>
            <p:cNvSpPr>
              <a:spLocks noChangeArrowheads="1"/>
            </p:cNvSpPr>
            <p:nvPr/>
          </p:nvSpPr>
          <p:spPr bwMode="auto">
            <a:xfrm>
              <a:off x="3696" y="18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8" name="Oval 14"/>
            <p:cNvSpPr>
              <a:spLocks noChangeArrowheads="1"/>
            </p:cNvSpPr>
            <p:nvPr/>
          </p:nvSpPr>
          <p:spPr bwMode="auto">
            <a:xfrm>
              <a:off x="4080" y="211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9" name="Oval 15"/>
            <p:cNvSpPr>
              <a:spLocks noChangeArrowheads="1"/>
            </p:cNvSpPr>
            <p:nvPr/>
          </p:nvSpPr>
          <p:spPr bwMode="auto">
            <a:xfrm>
              <a:off x="4320" y="192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80" name="Oval 16"/>
            <p:cNvSpPr>
              <a:spLocks noChangeArrowheads="1"/>
            </p:cNvSpPr>
            <p:nvPr/>
          </p:nvSpPr>
          <p:spPr bwMode="auto">
            <a:xfrm>
              <a:off x="3936" y="14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691" name="Group 27"/>
          <p:cNvGrpSpPr>
            <a:grpSpLocks/>
          </p:cNvGrpSpPr>
          <p:nvPr/>
        </p:nvGrpSpPr>
        <p:grpSpPr bwMode="auto">
          <a:xfrm>
            <a:off x="2286000" y="4267200"/>
            <a:ext cx="1600200" cy="1295400"/>
            <a:chOff x="1392" y="2880"/>
            <a:chExt cx="1008" cy="816"/>
          </a:xfrm>
        </p:grpSpPr>
        <p:sp>
          <p:nvSpPr>
            <p:cNvPr id="113682" name="Text Box 18"/>
            <p:cNvSpPr txBox="1">
              <a:spLocks noChangeArrowheads="1"/>
            </p:cNvSpPr>
            <p:nvPr/>
          </p:nvSpPr>
          <p:spPr bwMode="auto">
            <a:xfrm>
              <a:off x="1520" y="2976"/>
              <a:ext cx="76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6000">
                  <a:latin typeface="Comic Sans MS" panose="030F0702030302020204" pitchFamily="66" charset="0"/>
                </a:rPr>
                <a:t>Ne</a:t>
              </a:r>
            </a:p>
          </p:txBody>
        </p:sp>
        <p:sp>
          <p:nvSpPr>
            <p:cNvPr id="113683" name="Oval 19"/>
            <p:cNvSpPr>
              <a:spLocks noChangeArrowheads="1"/>
            </p:cNvSpPr>
            <p:nvPr/>
          </p:nvSpPr>
          <p:spPr bwMode="auto">
            <a:xfrm>
              <a:off x="2304" y="31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84" name="Oval 20"/>
            <p:cNvSpPr>
              <a:spLocks noChangeArrowheads="1"/>
            </p:cNvSpPr>
            <p:nvPr/>
          </p:nvSpPr>
          <p:spPr bwMode="auto">
            <a:xfrm>
              <a:off x="1680" y="288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85" name="Oval 21"/>
            <p:cNvSpPr>
              <a:spLocks noChangeArrowheads="1"/>
            </p:cNvSpPr>
            <p:nvPr/>
          </p:nvSpPr>
          <p:spPr bwMode="auto">
            <a:xfrm>
              <a:off x="1392" y="331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86" name="Oval 22"/>
            <p:cNvSpPr>
              <a:spLocks noChangeArrowheads="1"/>
            </p:cNvSpPr>
            <p:nvPr/>
          </p:nvSpPr>
          <p:spPr bwMode="auto">
            <a:xfrm>
              <a:off x="1968" y="36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87" name="Oval 23"/>
            <p:cNvSpPr>
              <a:spLocks noChangeArrowheads="1"/>
            </p:cNvSpPr>
            <p:nvPr/>
          </p:nvSpPr>
          <p:spPr bwMode="auto">
            <a:xfrm>
              <a:off x="2304" y="336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88" name="Oval 24"/>
            <p:cNvSpPr>
              <a:spLocks noChangeArrowheads="1"/>
            </p:cNvSpPr>
            <p:nvPr/>
          </p:nvSpPr>
          <p:spPr bwMode="auto">
            <a:xfrm>
              <a:off x="1968" y="288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89" name="Oval 25"/>
            <p:cNvSpPr>
              <a:spLocks noChangeArrowheads="1"/>
            </p:cNvSpPr>
            <p:nvPr/>
          </p:nvSpPr>
          <p:spPr bwMode="auto">
            <a:xfrm>
              <a:off x="1392" y="312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0" name="Oval 26"/>
            <p:cNvSpPr>
              <a:spLocks noChangeArrowheads="1"/>
            </p:cNvSpPr>
            <p:nvPr/>
          </p:nvSpPr>
          <p:spPr bwMode="auto">
            <a:xfrm>
              <a:off x="1680" y="36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695" name="Group 31"/>
          <p:cNvGrpSpPr>
            <a:grpSpLocks/>
          </p:cNvGrpSpPr>
          <p:nvPr/>
        </p:nvGrpSpPr>
        <p:grpSpPr bwMode="auto">
          <a:xfrm>
            <a:off x="5791200" y="4419600"/>
            <a:ext cx="1244600" cy="1006475"/>
            <a:chOff x="3728" y="2976"/>
            <a:chExt cx="784" cy="634"/>
          </a:xfrm>
        </p:grpSpPr>
        <p:sp>
          <p:nvSpPr>
            <p:cNvPr id="113692" name="Text Box 28"/>
            <p:cNvSpPr txBox="1">
              <a:spLocks noChangeArrowheads="1"/>
            </p:cNvSpPr>
            <p:nvPr/>
          </p:nvSpPr>
          <p:spPr bwMode="auto">
            <a:xfrm>
              <a:off x="3728" y="2976"/>
              <a:ext cx="68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6000">
                  <a:latin typeface="Comic Sans MS" panose="030F0702030302020204" pitchFamily="66" charset="0"/>
                </a:rPr>
                <a:t>Sr</a:t>
              </a:r>
            </a:p>
          </p:txBody>
        </p:sp>
        <p:sp>
          <p:nvSpPr>
            <p:cNvPr id="113693" name="Oval 29"/>
            <p:cNvSpPr>
              <a:spLocks noChangeArrowheads="1"/>
            </p:cNvSpPr>
            <p:nvPr/>
          </p:nvSpPr>
          <p:spPr bwMode="auto">
            <a:xfrm>
              <a:off x="4416" y="336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4" name="Oval 30"/>
            <p:cNvSpPr>
              <a:spLocks noChangeArrowheads="1"/>
            </p:cNvSpPr>
            <p:nvPr/>
          </p:nvSpPr>
          <p:spPr bwMode="auto">
            <a:xfrm>
              <a:off x="4416" y="31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697" name="Text Box 33"/>
          <p:cNvSpPr txBox="1">
            <a:spLocks noChangeArrowheads="1"/>
          </p:cNvSpPr>
          <p:nvPr/>
        </p:nvSpPr>
        <p:spPr bwMode="auto">
          <a:xfrm>
            <a:off x="2035175" y="3352800"/>
            <a:ext cx="2268538" cy="555625"/>
          </a:xfrm>
          <a:prstGeom prst="rect">
            <a:avLst/>
          </a:prstGeom>
          <a:solidFill>
            <a:srgbClr val="FFFF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400" b="1">
                <a:latin typeface="Comic Sans MS" panose="030F0702030302020204" pitchFamily="66" charset="0"/>
              </a:rPr>
              <a:t>+1 or -1</a:t>
            </a:r>
            <a:r>
              <a:rPr lang="en-US" altLang="en-US" sz="1400">
                <a:latin typeface="Comic Sans MS" panose="030F0702030302020204" pitchFamily="66" charset="0"/>
              </a:rPr>
              <a:t> because it can </a:t>
            </a:r>
          </a:p>
          <a:p>
            <a:pPr algn="ctr"/>
            <a:r>
              <a:rPr lang="en-US" altLang="en-US" sz="1400">
                <a:latin typeface="Comic Sans MS" panose="030F0702030302020204" pitchFamily="66" charset="0"/>
              </a:rPr>
              <a:t>gain or lose one electron</a:t>
            </a:r>
          </a:p>
        </p:txBody>
      </p:sp>
      <p:sp>
        <p:nvSpPr>
          <p:cNvPr id="113698" name="Text Box 34"/>
          <p:cNvSpPr txBox="1">
            <a:spLocks noChangeArrowheads="1"/>
          </p:cNvSpPr>
          <p:nvPr/>
        </p:nvSpPr>
        <p:spPr bwMode="auto">
          <a:xfrm>
            <a:off x="5557838" y="3352800"/>
            <a:ext cx="1733550" cy="555625"/>
          </a:xfrm>
          <a:prstGeom prst="rect">
            <a:avLst/>
          </a:prstGeom>
          <a:solidFill>
            <a:srgbClr val="FFFF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400" b="1">
                <a:latin typeface="Comic Sans MS" panose="030F0702030302020204" pitchFamily="66" charset="0"/>
              </a:rPr>
              <a:t>-2</a:t>
            </a:r>
            <a:r>
              <a:rPr lang="en-US" altLang="en-US" sz="1400">
                <a:latin typeface="Comic Sans MS" panose="030F0702030302020204" pitchFamily="66" charset="0"/>
              </a:rPr>
              <a:t> because it will </a:t>
            </a:r>
          </a:p>
          <a:p>
            <a:pPr algn="ctr"/>
            <a:r>
              <a:rPr lang="en-US" altLang="en-US" sz="1400">
                <a:latin typeface="Comic Sans MS" panose="030F0702030302020204" pitchFamily="66" charset="0"/>
              </a:rPr>
              <a:t>gain two electrons</a:t>
            </a:r>
          </a:p>
        </p:txBody>
      </p:sp>
      <p:sp>
        <p:nvSpPr>
          <p:cNvPr id="113699" name="Text Box 35"/>
          <p:cNvSpPr txBox="1">
            <a:spLocks noChangeArrowheads="1"/>
          </p:cNvSpPr>
          <p:nvPr/>
        </p:nvSpPr>
        <p:spPr bwMode="auto">
          <a:xfrm>
            <a:off x="2133600" y="5791200"/>
            <a:ext cx="1992313" cy="555625"/>
          </a:xfrm>
          <a:prstGeom prst="rect">
            <a:avLst/>
          </a:prstGeom>
          <a:solidFill>
            <a:srgbClr val="FFFF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400" b="1">
                <a:latin typeface="Comic Sans MS" panose="030F0702030302020204" pitchFamily="66" charset="0"/>
              </a:rPr>
              <a:t>0</a:t>
            </a:r>
            <a:r>
              <a:rPr lang="en-US" altLang="en-US" sz="1400">
                <a:latin typeface="Comic Sans MS" panose="030F0702030302020204" pitchFamily="66" charset="0"/>
              </a:rPr>
              <a:t> because it will not</a:t>
            </a:r>
          </a:p>
          <a:p>
            <a:pPr algn="ctr"/>
            <a:r>
              <a:rPr lang="en-US" altLang="en-US" sz="1400">
                <a:latin typeface="Comic Sans MS" panose="030F0702030302020204" pitchFamily="66" charset="0"/>
              </a:rPr>
              <a:t>gain or lose electrons</a:t>
            </a:r>
          </a:p>
        </p:txBody>
      </p:sp>
      <p:sp>
        <p:nvSpPr>
          <p:cNvPr id="113700" name="Text Box 36"/>
          <p:cNvSpPr txBox="1">
            <a:spLocks noChangeArrowheads="1"/>
          </p:cNvSpPr>
          <p:nvPr/>
        </p:nvSpPr>
        <p:spPr bwMode="auto">
          <a:xfrm>
            <a:off x="5562600" y="5791200"/>
            <a:ext cx="1733550" cy="555625"/>
          </a:xfrm>
          <a:prstGeom prst="rect">
            <a:avLst/>
          </a:prstGeom>
          <a:solidFill>
            <a:srgbClr val="FFFF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400" b="1">
                <a:latin typeface="Comic Sans MS" panose="030F0702030302020204" pitchFamily="66" charset="0"/>
              </a:rPr>
              <a:t>+2</a:t>
            </a:r>
            <a:r>
              <a:rPr lang="en-US" altLang="en-US" sz="1400">
                <a:latin typeface="Comic Sans MS" panose="030F0702030302020204" pitchFamily="66" charset="0"/>
              </a:rPr>
              <a:t> because it will </a:t>
            </a:r>
          </a:p>
          <a:p>
            <a:pPr algn="ctr"/>
            <a:r>
              <a:rPr lang="en-US" altLang="en-US" sz="1400">
                <a:latin typeface="Comic Sans MS" panose="030F0702030302020204" pitchFamily="66" charset="0"/>
              </a:rPr>
              <a:t>lose two electrons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F06B-13BA-436E-9AA0-1238A89A5EEC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97" grpId="0" animBg="1"/>
      <p:bldP spid="113698" grpId="0" animBg="1"/>
      <p:bldP spid="113699" grpId="0" animBg="1"/>
      <p:bldP spid="1137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Lewis Dot Structures of Atoms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F06B-13BA-436E-9AA0-1238A89A5EEC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45" y="1618209"/>
            <a:ext cx="7333334" cy="436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40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664587"/>
          </a:xfrm>
        </p:spPr>
        <p:txBody>
          <a:bodyPr/>
          <a:lstStyle/>
          <a:p>
            <a:r>
              <a:rPr lang="en-US" sz="4000" dirty="0"/>
              <a:t>Lewis Dot Structures of Molecules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67589" y="1058476"/>
            <a:ext cx="6019800" cy="4506913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2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Single Bond</a:t>
            </a:r>
            <a:r>
              <a:rPr lang="en-US" sz="2200" dirty="0">
                <a:solidFill>
                  <a:srgbClr val="0000FF"/>
                </a:solidFill>
                <a:latin typeface="Comic Sans MS" panose="030F0702030302020204" pitchFamily="66" charset="0"/>
              </a:rPr>
              <a:t>: </a:t>
            </a:r>
            <a:r>
              <a:rPr lang="en-US" sz="2200" dirty="0">
                <a:latin typeface="Comic Sans MS" panose="030F0702030302020204" pitchFamily="66" charset="0"/>
              </a:rPr>
              <a:t>Two atoms sharing one electron pair.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200" dirty="0">
                <a:latin typeface="Comic Sans MS" panose="030F0702030302020204" pitchFamily="66" charset="0"/>
              </a:rPr>
              <a:t>Example: H</a:t>
            </a:r>
            <a:r>
              <a:rPr lang="en-US" sz="2200" baseline="-25000" dirty="0">
                <a:latin typeface="Comic Sans MS" panose="030F0702030302020204" pitchFamily="66" charset="0"/>
              </a:rPr>
              <a:t>2</a:t>
            </a:r>
            <a:r>
              <a:rPr lang="en-US" sz="2200" dirty="0">
                <a:latin typeface="Comic Sans MS" panose="030F0702030302020204" pitchFamily="66" charset="0"/>
              </a:rPr>
              <a:t>     </a:t>
            </a:r>
            <a:endParaRPr lang="en-US" sz="2200" u="sng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en-US" sz="22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Double Bond</a:t>
            </a:r>
            <a:r>
              <a:rPr lang="en-US" sz="2200" dirty="0">
                <a:solidFill>
                  <a:srgbClr val="0000FF"/>
                </a:solidFill>
                <a:latin typeface="Comic Sans MS" panose="030F0702030302020204" pitchFamily="66" charset="0"/>
              </a:rPr>
              <a:t>: </a:t>
            </a:r>
            <a:r>
              <a:rPr lang="en-US" sz="2200" dirty="0">
                <a:latin typeface="Comic Sans MS" panose="030F0702030302020204" pitchFamily="66" charset="0"/>
              </a:rPr>
              <a:t>Two atoms sharing two pairs of electrons.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200" dirty="0">
                <a:latin typeface="Comic Sans MS" panose="030F0702030302020204" pitchFamily="66" charset="0"/>
              </a:rPr>
              <a:t>Example: O</a:t>
            </a:r>
            <a:r>
              <a:rPr lang="en-US" sz="2200" baseline="-25000" dirty="0">
                <a:latin typeface="Comic Sans MS" panose="030F0702030302020204" pitchFamily="66" charset="0"/>
              </a:rPr>
              <a:t>2</a:t>
            </a:r>
            <a:r>
              <a:rPr lang="en-US" sz="2200" dirty="0">
                <a:latin typeface="Comic Sans MS" panose="030F0702030302020204" pitchFamily="66" charset="0"/>
              </a:rPr>
              <a:t>    </a:t>
            </a:r>
            <a:endParaRPr lang="en-US" sz="2200" u="sng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en-US" sz="22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Triple Bond</a:t>
            </a:r>
            <a:r>
              <a:rPr lang="en-US" sz="2200" dirty="0">
                <a:solidFill>
                  <a:srgbClr val="0000FF"/>
                </a:solidFill>
                <a:latin typeface="Comic Sans MS" panose="030F0702030302020204" pitchFamily="66" charset="0"/>
              </a:rPr>
              <a:t>: </a:t>
            </a:r>
            <a:r>
              <a:rPr lang="en-US" sz="2200" dirty="0">
                <a:latin typeface="Comic Sans MS" panose="030F0702030302020204" pitchFamily="66" charset="0"/>
              </a:rPr>
              <a:t>Two atoms sharing three pairs of electrons.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200" dirty="0">
                <a:latin typeface="Comic Sans MS" panose="030F0702030302020204" pitchFamily="66" charset="0"/>
              </a:rPr>
              <a:t> Example: N</a:t>
            </a:r>
            <a:r>
              <a:rPr lang="en-US" sz="2200" baseline="-25000" dirty="0">
                <a:latin typeface="Comic Sans MS" panose="030F0702030302020204" pitchFamily="66" charset="0"/>
              </a:rPr>
              <a:t>2</a:t>
            </a:r>
            <a:r>
              <a:rPr lang="en-US" sz="2200" dirty="0">
                <a:latin typeface="Comic Sans MS" panose="030F0702030302020204" pitchFamily="66" charset="0"/>
              </a:rPr>
              <a:t>         </a:t>
            </a:r>
            <a:endParaRPr lang="en-US" sz="2200" u="sng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en-US" sz="22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Resonance Structures</a:t>
            </a:r>
            <a:r>
              <a:rPr lang="en-US" sz="2200" dirty="0">
                <a:solidFill>
                  <a:srgbClr val="0000FF"/>
                </a:solidFill>
                <a:latin typeface="Comic Sans MS" panose="030F0702030302020204" pitchFamily="66" charset="0"/>
              </a:rPr>
              <a:t>: </a:t>
            </a:r>
            <a:r>
              <a:rPr lang="en-US" sz="2200" dirty="0">
                <a:latin typeface="Comic Sans MS" panose="030F0702030302020204" pitchFamily="66" charset="0"/>
              </a:rPr>
              <a:t>More than one Lewis Structure can be drawn for a molecule.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200" dirty="0">
                <a:latin typeface="Comic Sans MS" panose="030F0702030302020204" pitchFamily="66" charset="0"/>
              </a:rPr>
              <a:t>Example: O</a:t>
            </a:r>
            <a:r>
              <a:rPr lang="en-US" sz="2200" baseline="-250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F06B-13BA-436E-9AA0-1238A89A5EEC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1026" name="Picture 2" descr="http://www.chem.latech.edu/~upali/chem481/slides/Chemical%20Bonding_files/13_2fig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t="24242" r="79984" b="60606"/>
          <a:stretch/>
        </p:blipFill>
        <p:spPr bwMode="auto">
          <a:xfrm>
            <a:off x="4079707" y="3939945"/>
            <a:ext cx="762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dublognss.files.wordpress.com/2013/04/fig-4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8" t="62676" r="10633" b="11180"/>
          <a:stretch/>
        </p:blipFill>
        <p:spPr bwMode="auto">
          <a:xfrm>
            <a:off x="4172958" y="1684271"/>
            <a:ext cx="640174" cy="32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lideplayer.com/slide/9406041/28/images/11/Resonance+Structures+Ozone,+O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t="30209" r="3368" b="42013"/>
          <a:stretch/>
        </p:blipFill>
        <p:spPr bwMode="auto">
          <a:xfrm>
            <a:off x="3318371" y="5390872"/>
            <a:ext cx="3563442" cy="81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allisto.ggsrv.com/imgsrv/FastFetch/UBER2/00060206-T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6" t="33434" r="20185" b="32626"/>
          <a:stretch/>
        </p:blipFill>
        <p:spPr bwMode="auto">
          <a:xfrm>
            <a:off x="4040416" y="2672719"/>
            <a:ext cx="905258" cy="57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533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20000" cy="838200"/>
          </a:xfrm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3 Types of Chemical Bonds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9725"/>
            <a:ext cx="7620000" cy="2819400"/>
          </a:xfrm>
        </p:spPr>
        <p:txBody>
          <a:bodyPr/>
          <a:lstStyle/>
          <a:p>
            <a:pPr algn="ctr"/>
            <a:r>
              <a:rPr lang="en-US" altLang="en-US" sz="4800" dirty="0">
                <a:latin typeface="Comic Sans MS" panose="030F0702030302020204" pitchFamily="66" charset="0"/>
              </a:rPr>
              <a:t>Ionic</a:t>
            </a:r>
          </a:p>
          <a:p>
            <a:pPr algn="ctr"/>
            <a:r>
              <a:rPr lang="en-US" altLang="en-US" sz="4800" dirty="0">
                <a:latin typeface="Comic Sans MS" panose="030F0702030302020204" pitchFamily="66" charset="0"/>
              </a:rPr>
              <a:t>Covalent</a:t>
            </a:r>
          </a:p>
          <a:p>
            <a:pPr algn="ctr"/>
            <a:r>
              <a:rPr lang="en-US" altLang="en-US" sz="4800" dirty="0">
                <a:latin typeface="Comic Sans MS" panose="030F0702030302020204" pitchFamily="66" charset="0"/>
              </a:rPr>
              <a:t>Metallic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667668" y="4368800"/>
            <a:ext cx="6418263" cy="879475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latin typeface="Comic Sans MS" panose="030F0702030302020204" pitchFamily="66" charset="0"/>
              </a:rPr>
              <a:t>What can you describe about each of these</a:t>
            </a:r>
          </a:p>
          <a:p>
            <a:pPr algn="ctr"/>
            <a:r>
              <a:rPr lang="en-US" altLang="en-US" sz="2400">
                <a:latin typeface="Comic Sans MS" panose="030F0702030302020204" pitchFamily="66" charset="0"/>
              </a:rPr>
              <a:t>bonds just by looking at the name?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F06B-13BA-436E-9AA0-1238A89A5EEC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22" name="Text Box 110"/>
          <p:cNvSpPr txBox="1">
            <a:spLocks noChangeArrowheads="1"/>
          </p:cNvSpPr>
          <p:nvPr/>
        </p:nvSpPr>
        <p:spPr bwMode="auto">
          <a:xfrm>
            <a:off x="7162800" y="3733800"/>
            <a:ext cx="1524000" cy="2276475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400" dirty="0">
                <a:latin typeface="Comic Sans MS" panose="030F0702030302020204" pitchFamily="66" charset="0"/>
              </a:rPr>
              <a:t>Which different groups or families</a:t>
            </a:r>
          </a:p>
          <a:p>
            <a:pPr algn="ctr"/>
            <a:r>
              <a:rPr lang="en-US" altLang="en-US" sz="1400" dirty="0">
                <a:latin typeface="Comic Sans MS" panose="030F0702030302020204" pitchFamily="66" charset="0"/>
              </a:rPr>
              <a:t>of elements will most-likely</a:t>
            </a:r>
          </a:p>
          <a:p>
            <a:pPr algn="ctr"/>
            <a:r>
              <a:rPr lang="en-US" altLang="en-US" sz="1400" dirty="0">
                <a:latin typeface="Comic Sans MS" panose="030F0702030302020204" pitchFamily="66" charset="0"/>
              </a:rPr>
              <a:t>interact to create these types</a:t>
            </a:r>
          </a:p>
          <a:p>
            <a:pPr algn="ctr"/>
            <a:r>
              <a:rPr lang="en-US" altLang="en-US" sz="1400" dirty="0">
                <a:latin typeface="Comic Sans MS" panose="030F0702030302020204" pitchFamily="66" charset="0"/>
              </a:rPr>
              <a:t>of bonds?</a:t>
            </a: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mic Sans MS" panose="030F0702030302020204" pitchFamily="66" charset="0"/>
              </a:rPr>
              <a:t>IONIC BONDS</a:t>
            </a:r>
          </a:p>
        </p:txBody>
      </p:sp>
      <p:sp>
        <p:nvSpPr>
          <p:cNvPr id="115780" name="Oval 68"/>
          <p:cNvSpPr>
            <a:spLocks noChangeArrowheads="1"/>
          </p:cNvSpPr>
          <p:nvPr/>
        </p:nvSpPr>
        <p:spPr bwMode="auto">
          <a:xfrm>
            <a:off x="5867400" y="4419600"/>
            <a:ext cx="128588" cy="1285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/>
              <a:t>-</a:t>
            </a:r>
          </a:p>
        </p:txBody>
      </p:sp>
      <p:pic>
        <p:nvPicPr>
          <p:cNvPr id="115819" name="Picture 107" descr="Chlorine Atom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33800"/>
            <a:ext cx="2895600" cy="260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820" name="Rectangle 108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51000"/>
            <a:ext cx="7467600" cy="16002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Ionic bond</a:t>
            </a:r>
            <a:r>
              <a:rPr lang="en-US" alt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:</a:t>
            </a:r>
            <a:r>
              <a:rPr lang="en-US" altLang="en-US" sz="2000" b="1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>
                <a:latin typeface="Comic Sans MS" panose="030F0702030302020204" pitchFamily="66" charset="0"/>
              </a:rPr>
              <a:t>the force of attraction between oppositely charged ions.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Comic Sans MS" panose="030F0702030302020204" pitchFamily="66" charset="0"/>
              </a:rPr>
              <a:t>Occurs after a transfer or loss/gain of electrons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Comic Sans MS" panose="030F0702030302020204" pitchFamily="66" charset="0"/>
              </a:rPr>
              <a:t>Usually form between atoms of metals and atoms of non-metals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Comic Sans MS" panose="030F0702030302020204" pitchFamily="66" charset="0"/>
              </a:rPr>
              <a:t>Resulting compounds have a name that usually ends in </a:t>
            </a:r>
            <a:r>
              <a:rPr lang="en-US" alt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–ide</a:t>
            </a:r>
          </a:p>
        </p:txBody>
      </p:sp>
      <p:sp>
        <p:nvSpPr>
          <p:cNvPr id="115821" name="Text Box 109"/>
          <p:cNvSpPr txBox="1">
            <a:spLocks noChangeArrowheads="1"/>
          </p:cNvSpPr>
          <p:nvPr/>
        </p:nvSpPr>
        <p:spPr bwMode="auto">
          <a:xfrm>
            <a:off x="3352800" y="6248400"/>
            <a:ext cx="3422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latin typeface="Comic Sans MS" panose="030F0702030302020204" pitchFamily="66" charset="0"/>
              </a:rPr>
              <a:t>Example -  </a:t>
            </a:r>
            <a:r>
              <a:rPr lang="en-US" altLang="en-US" sz="1600" dirty="0">
                <a:latin typeface="Comic Sans MS" panose="030F0702030302020204" pitchFamily="66" charset="0"/>
                <a:hlinkClick r:id="rId4"/>
              </a:rPr>
              <a:t>Sodium Chloride (NaCl)</a:t>
            </a:r>
            <a:endParaRPr lang="en-US" altLang="en-US" sz="1600" dirty="0">
              <a:latin typeface="Comic Sans MS" panose="030F0702030302020204" pitchFamily="66" charset="0"/>
            </a:endParaRPr>
          </a:p>
        </p:txBody>
      </p:sp>
      <p:sp>
        <p:nvSpPr>
          <p:cNvPr id="115823" name="Text Box 111"/>
          <p:cNvSpPr txBox="1">
            <a:spLocks noChangeArrowheads="1"/>
          </p:cNvSpPr>
          <p:nvPr/>
        </p:nvSpPr>
        <p:spPr bwMode="auto">
          <a:xfrm>
            <a:off x="1447800" y="3384550"/>
            <a:ext cx="45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Comic Sans MS" panose="030F0702030302020204" pitchFamily="66" charset="0"/>
              </a:rPr>
              <a:t>Cl</a:t>
            </a:r>
          </a:p>
        </p:txBody>
      </p:sp>
      <p:sp>
        <p:nvSpPr>
          <p:cNvPr id="115824" name="Text Box 112"/>
          <p:cNvSpPr txBox="1">
            <a:spLocks noChangeArrowheads="1"/>
          </p:cNvSpPr>
          <p:nvPr/>
        </p:nvSpPr>
        <p:spPr bwMode="auto">
          <a:xfrm>
            <a:off x="5029200" y="3352800"/>
            <a:ext cx="582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Comic Sans MS" panose="030F0702030302020204" pitchFamily="66" charset="0"/>
              </a:rPr>
              <a:t>Na</a:t>
            </a:r>
          </a:p>
        </p:txBody>
      </p:sp>
      <p:sp>
        <p:nvSpPr>
          <p:cNvPr id="115825" name="Text Box 113"/>
          <p:cNvSpPr txBox="1">
            <a:spLocks noChangeArrowheads="1"/>
          </p:cNvSpPr>
          <p:nvPr/>
        </p:nvSpPr>
        <p:spPr bwMode="auto">
          <a:xfrm>
            <a:off x="1752600" y="3279775"/>
            <a:ext cx="4988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1-</a:t>
            </a:r>
          </a:p>
        </p:txBody>
      </p:sp>
      <p:sp>
        <p:nvSpPr>
          <p:cNvPr id="115826" name="Text Box 114"/>
          <p:cNvSpPr txBox="1">
            <a:spLocks noChangeArrowheads="1"/>
          </p:cNvSpPr>
          <p:nvPr/>
        </p:nvSpPr>
        <p:spPr bwMode="auto">
          <a:xfrm>
            <a:off x="5486400" y="3276600"/>
            <a:ext cx="4988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1+</a:t>
            </a:r>
          </a:p>
        </p:txBody>
      </p:sp>
      <p:pic>
        <p:nvPicPr>
          <p:cNvPr id="115828" name="Picture 116" descr="Sodium 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86200"/>
            <a:ext cx="2209800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829" name="Oval 117"/>
          <p:cNvSpPr>
            <a:spLocks noChangeArrowheads="1"/>
          </p:cNvSpPr>
          <p:nvPr/>
        </p:nvSpPr>
        <p:spPr bwMode="auto">
          <a:xfrm>
            <a:off x="5791200" y="3810000"/>
            <a:ext cx="2590800" cy="2362200"/>
          </a:xfrm>
          <a:prstGeom prst="ellips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F06B-13BA-436E-9AA0-1238A89A5EEC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185 L -0.18194 0.00185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115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15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9055E-6 L -0.15416 -0.004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5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-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822" grpId="0" animBg="1"/>
      <p:bldP spid="115780" grpId="0" animBg="1"/>
      <p:bldP spid="115821" grpId="0"/>
      <p:bldP spid="115824" grpId="0"/>
      <p:bldP spid="115825" grpId="0"/>
      <p:bldP spid="1158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COVALENT BOND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89100"/>
            <a:ext cx="7620000" cy="129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covalent bond</a:t>
            </a:r>
            <a:r>
              <a:rPr lang="en-US" alt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:</a:t>
            </a:r>
            <a:r>
              <a:rPr lang="en-US" altLang="en-US" sz="2000" dirty="0">
                <a:latin typeface="Comic Sans MS" panose="030F0702030302020204" pitchFamily="66" charset="0"/>
              </a:rPr>
              <a:t> a force that bonds two atoms together by a sharing of electrons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Comic Sans MS" panose="030F0702030302020204" pitchFamily="66" charset="0"/>
              </a:rPr>
              <a:t>Each pair of shared electrons creates</a:t>
            </a:r>
            <a:r>
              <a:rPr lang="en-US" altLang="en-US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 a bond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Comic Sans MS" panose="030F0702030302020204" pitchFamily="66" charset="0"/>
              </a:rPr>
              <a:t>Usually occurs between atoms </a:t>
            </a:r>
            <a:r>
              <a:rPr lang="en-US" altLang="en-US" sz="2000">
                <a:latin typeface="Comic Sans MS" panose="030F0702030302020204" pitchFamily="66" charset="0"/>
              </a:rPr>
              <a:t>of </a:t>
            </a:r>
            <a:r>
              <a:rPr lang="en-US" altLang="en-US" sz="2000" smtClean="0">
                <a:latin typeface="Comic Sans MS" panose="030F0702030302020204" pitchFamily="66" charset="0"/>
              </a:rPr>
              <a:t>metals and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non-metals</a:t>
            </a:r>
            <a:endParaRPr lang="en-US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116741" name="Oval 5"/>
          <p:cNvSpPr>
            <a:spLocks noChangeArrowheads="1"/>
          </p:cNvSpPr>
          <p:nvPr/>
        </p:nvSpPr>
        <p:spPr bwMode="auto">
          <a:xfrm>
            <a:off x="2717800" y="47498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+</a:t>
            </a:r>
          </a:p>
        </p:txBody>
      </p:sp>
      <p:sp>
        <p:nvSpPr>
          <p:cNvPr id="116742" name="Oval 6"/>
          <p:cNvSpPr>
            <a:spLocks noChangeArrowheads="1"/>
          </p:cNvSpPr>
          <p:nvPr/>
        </p:nvSpPr>
        <p:spPr bwMode="auto">
          <a:xfrm>
            <a:off x="6464300" y="47498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+</a:t>
            </a:r>
          </a:p>
        </p:txBody>
      </p:sp>
      <p:grpSp>
        <p:nvGrpSpPr>
          <p:cNvPr id="116760" name="Group 24"/>
          <p:cNvGrpSpPr>
            <a:grpSpLocks/>
          </p:cNvGrpSpPr>
          <p:nvPr/>
        </p:nvGrpSpPr>
        <p:grpSpPr bwMode="auto">
          <a:xfrm>
            <a:off x="4241800" y="4394200"/>
            <a:ext cx="990600" cy="914400"/>
            <a:chOff x="2592" y="2496"/>
            <a:chExt cx="912" cy="768"/>
          </a:xfrm>
        </p:grpSpPr>
        <p:sp>
          <p:nvSpPr>
            <p:cNvPr id="116743" name="Oval 7"/>
            <p:cNvSpPr>
              <a:spLocks noChangeArrowheads="1"/>
            </p:cNvSpPr>
            <p:nvPr/>
          </p:nvSpPr>
          <p:spPr bwMode="auto">
            <a:xfrm>
              <a:off x="3168" y="2544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5400" b="1"/>
            </a:p>
          </p:txBody>
        </p:sp>
        <p:sp>
          <p:nvSpPr>
            <p:cNvPr id="116744" name="Oval 8"/>
            <p:cNvSpPr>
              <a:spLocks noChangeArrowheads="1"/>
            </p:cNvSpPr>
            <p:nvPr/>
          </p:nvSpPr>
          <p:spPr bwMode="auto">
            <a:xfrm>
              <a:off x="2592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5400" b="1"/>
            </a:p>
          </p:txBody>
        </p:sp>
        <p:sp>
          <p:nvSpPr>
            <p:cNvPr id="116745" name="Oval 9"/>
            <p:cNvSpPr>
              <a:spLocks noChangeArrowheads="1"/>
            </p:cNvSpPr>
            <p:nvPr/>
          </p:nvSpPr>
          <p:spPr bwMode="auto">
            <a:xfrm>
              <a:off x="3216" y="2688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5400" b="1"/>
            </a:p>
          </p:txBody>
        </p:sp>
        <p:sp>
          <p:nvSpPr>
            <p:cNvPr id="116746" name="Oval 10"/>
            <p:cNvSpPr>
              <a:spLocks noChangeArrowheads="1"/>
            </p:cNvSpPr>
            <p:nvPr/>
          </p:nvSpPr>
          <p:spPr bwMode="auto">
            <a:xfrm>
              <a:off x="3168" y="288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5400" b="1"/>
            </a:p>
          </p:txBody>
        </p:sp>
        <p:sp>
          <p:nvSpPr>
            <p:cNvPr id="116747" name="Oval 11"/>
            <p:cNvSpPr>
              <a:spLocks noChangeArrowheads="1"/>
            </p:cNvSpPr>
            <p:nvPr/>
          </p:nvSpPr>
          <p:spPr bwMode="auto">
            <a:xfrm>
              <a:off x="2688" y="2496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5400" b="1"/>
            </a:p>
          </p:txBody>
        </p:sp>
        <p:sp>
          <p:nvSpPr>
            <p:cNvPr id="116748" name="Oval 12"/>
            <p:cNvSpPr>
              <a:spLocks noChangeArrowheads="1"/>
            </p:cNvSpPr>
            <p:nvPr/>
          </p:nvSpPr>
          <p:spPr bwMode="auto">
            <a:xfrm>
              <a:off x="3072" y="2976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+</a:t>
              </a:r>
            </a:p>
          </p:txBody>
        </p:sp>
        <p:sp>
          <p:nvSpPr>
            <p:cNvPr id="116749" name="Oval 13"/>
            <p:cNvSpPr>
              <a:spLocks noChangeArrowheads="1"/>
            </p:cNvSpPr>
            <p:nvPr/>
          </p:nvSpPr>
          <p:spPr bwMode="auto">
            <a:xfrm>
              <a:off x="2880" y="2496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+</a:t>
              </a:r>
            </a:p>
          </p:txBody>
        </p:sp>
        <p:sp>
          <p:nvSpPr>
            <p:cNvPr id="116750" name="Oval 14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+</a:t>
              </a:r>
            </a:p>
          </p:txBody>
        </p:sp>
        <p:sp>
          <p:nvSpPr>
            <p:cNvPr id="116751" name="Oval 15"/>
            <p:cNvSpPr>
              <a:spLocks noChangeArrowheads="1"/>
            </p:cNvSpPr>
            <p:nvPr/>
          </p:nvSpPr>
          <p:spPr bwMode="auto">
            <a:xfrm>
              <a:off x="2736" y="2976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+</a:t>
              </a:r>
            </a:p>
          </p:txBody>
        </p:sp>
        <p:grpSp>
          <p:nvGrpSpPr>
            <p:cNvPr id="116752" name="Group 16"/>
            <p:cNvGrpSpPr>
              <a:grpSpLocks/>
            </p:cNvGrpSpPr>
            <p:nvPr/>
          </p:nvGrpSpPr>
          <p:grpSpPr bwMode="auto">
            <a:xfrm>
              <a:off x="2688" y="2544"/>
              <a:ext cx="760" cy="684"/>
              <a:chOff x="1968" y="1584"/>
              <a:chExt cx="2160" cy="1872"/>
            </a:xfrm>
          </p:grpSpPr>
          <p:sp>
            <p:nvSpPr>
              <p:cNvPr id="116753" name="Oval 17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b="1"/>
                  <a:t>+</a:t>
                </a:r>
              </a:p>
            </p:txBody>
          </p:sp>
          <p:sp>
            <p:nvSpPr>
              <p:cNvPr id="116754" name="Oval 18"/>
              <p:cNvSpPr>
                <a:spLocks noChangeArrowheads="1"/>
              </p:cNvSpPr>
              <p:nvPr/>
            </p:nvSpPr>
            <p:spPr bwMode="auto">
              <a:xfrm>
                <a:off x="292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5400" b="1"/>
              </a:p>
            </p:txBody>
          </p:sp>
          <p:sp>
            <p:nvSpPr>
              <p:cNvPr id="116755" name="Oval 19"/>
              <p:cNvSpPr>
                <a:spLocks noChangeArrowheads="1"/>
              </p:cNvSpPr>
              <p:nvPr/>
            </p:nvSpPr>
            <p:spPr bwMode="auto">
              <a:xfrm>
                <a:off x="3264" y="2112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b="1"/>
                  <a:t>+</a:t>
                </a:r>
              </a:p>
            </p:txBody>
          </p:sp>
          <p:sp>
            <p:nvSpPr>
              <p:cNvPr id="116756" name="Oval 20"/>
              <p:cNvSpPr>
                <a:spLocks noChangeArrowheads="1"/>
              </p:cNvSpPr>
              <p:nvPr/>
            </p:nvSpPr>
            <p:spPr bwMode="auto">
              <a:xfrm>
                <a:off x="1968" y="230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5400" b="1"/>
              </a:p>
            </p:txBody>
          </p:sp>
          <p:sp>
            <p:nvSpPr>
              <p:cNvPr id="116757" name="Oval 21"/>
              <p:cNvSpPr>
                <a:spLocks noChangeArrowheads="1"/>
              </p:cNvSpPr>
              <p:nvPr/>
            </p:nvSpPr>
            <p:spPr bwMode="auto">
              <a:xfrm>
                <a:off x="2784" y="264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5400" b="1"/>
              </a:p>
            </p:txBody>
          </p:sp>
          <p:sp>
            <p:nvSpPr>
              <p:cNvPr id="116758" name="Oval 22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b="1"/>
                  <a:t>+</a:t>
                </a:r>
              </a:p>
            </p:txBody>
          </p:sp>
        </p:grpSp>
        <p:sp>
          <p:nvSpPr>
            <p:cNvPr id="116759" name="Oval 23"/>
            <p:cNvSpPr>
              <a:spLocks noChangeArrowheads="1"/>
            </p:cNvSpPr>
            <p:nvPr/>
          </p:nvSpPr>
          <p:spPr bwMode="auto">
            <a:xfrm>
              <a:off x="3120" y="259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+</a:t>
              </a:r>
            </a:p>
          </p:txBody>
        </p:sp>
      </p:grpSp>
      <p:sp>
        <p:nvSpPr>
          <p:cNvPr id="116761" name="Text Box 25"/>
          <p:cNvSpPr txBox="1">
            <a:spLocks noChangeArrowheads="1"/>
          </p:cNvSpPr>
          <p:nvPr/>
        </p:nvSpPr>
        <p:spPr bwMode="auto">
          <a:xfrm>
            <a:off x="3429000" y="6248400"/>
            <a:ext cx="241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latin typeface="Comic Sans MS" panose="030F0702030302020204" pitchFamily="66" charset="0"/>
              </a:rPr>
              <a:t>Example – </a:t>
            </a:r>
            <a:r>
              <a:rPr lang="en-US" altLang="en-US" sz="1600" dirty="0">
                <a:latin typeface="Comic Sans MS" panose="030F0702030302020204" pitchFamily="66" charset="0"/>
                <a:hlinkClick r:id="rId2"/>
              </a:rPr>
              <a:t>Water (H</a:t>
            </a:r>
            <a:r>
              <a:rPr lang="en-US" altLang="en-US" sz="1600" baseline="-25000" dirty="0">
                <a:latin typeface="Comic Sans MS" panose="030F0702030302020204" pitchFamily="66" charset="0"/>
                <a:hlinkClick r:id="rId2"/>
              </a:rPr>
              <a:t>2</a:t>
            </a:r>
            <a:r>
              <a:rPr lang="en-US" altLang="en-US" sz="1600" dirty="0">
                <a:latin typeface="Comic Sans MS" panose="030F0702030302020204" pitchFamily="66" charset="0"/>
                <a:hlinkClick r:id="rId2"/>
              </a:rPr>
              <a:t>O)</a:t>
            </a:r>
            <a:endParaRPr lang="en-US" altLang="en-US" sz="1600" dirty="0">
              <a:latin typeface="Comic Sans MS" panose="030F0702030302020204" pitchFamily="66" charset="0"/>
            </a:endParaRPr>
          </a:p>
        </p:txBody>
      </p:sp>
      <p:sp>
        <p:nvSpPr>
          <p:cNvPr id="116762" name="Oval 26"/>
          <p:cNvSpPr>
            <a:spLocks noChangeArrowheads="1"/>
          </p:cNvSpPr>
          <p:nvPr/>
        </p:nvSpPr>
        <p:spPr bwMode="auto">
          <a:xfrm>
            <a:off x="3937000" y="4013200"/>
            <a:ext cx="1600200" cy="1600200"/>
          </a:xfrm>
          <a:prstGeom prst="ellips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3" name="Oval 27"/>
          <p:cNvSpPr>
            <a:spLocks noChangeArrowheads="1"/>
          </p:cNvSpPr>
          <p:nvPr/>
        </p:nvSpPr>
        <p:spPr bwMode="auto">
          <a:xfrm>
            <a:off x="3505200" y="3632200"/>
            <a:ext cx="2438400" cy="2362200"/>
          </a:xfrm>
          <a:prstGeom prst="ellips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4" name="Oval 28"/>
          <p:cNvSpPr>
            <a:spLocks noChangeArrowheads="1"/>
          </p:cNvSpPr>
          <p:nvPr/>
        </p:nvSpPr>
        <p:spPr bwMode="auto">
          <a:xfrm>
            <a:off x="2057400" y="4089400"/>
            <a:ext cx="1600200" cy="1600200"/>
          </a:xfrm>
          <a:prstGeom prst="ellips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5" name="Oval 29"/>
          <p:cNvSpPr>
            <a:spLocks noChangeArrowheads="1"/>
          </p:cNvSpPr>
          <p:nvPr/>
        </p:nvSpPr>
        <p:spPr bwMode="auto">
          <a:xfrm>
            <a:off x="5791200" y="4089400"/>
            <a:ext cx="1600200" cy="1600200"/>
          </a:xfrm>
          <a:prstGeom prst="ellips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6" name="Oval 30"/>
          <p:cNvSpPr>
            <a:spLocks noChangeArrowheads="1"/>
          </p:cNvSpPr>
          <p:nvPr/>
        </p:nvSpPr>
        <p:spPr bwMode="auto">
          <a:xfrm>
            <a:off x="2895600" y="4013200"/>
            <a:ext cx="190500" cy="1809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-</a:t>
            </a:r>
          </a:p>
        </p:txBody>
      </p:sp>
      <p:sp>
        <p:nvSpPr>
          <p:cNvPr id="116767" name="Oval 31"/>
          <p:cNvSpPr>
            <a:spLocks noChangeArrowheads="1"/>
          </p:cNvSpPr>
          <p:nvPr/>
        </p:nvSpPr>
        <p:spPr bwMode="auto">
          <a:xfrm>
            <a:off x="7239000" y="5080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-</a:t>
            </a:r>
          </a:p>
        </p:txBody>
      </p:sp>
      <p:sp>
        <p:nvSpPr>
          <p:cNvPr id="116768" name="Oval 32"/>
          <p:cNvSpPr>
            <a:spLocks noChangeArrowheads="1"/>
          </p:cNvSpPr>
          <p:nvPr/>
        </p:nvSpPr>
        <p:spPr bwMode="auto">
          <a:xfrm>
            <a:off x="4724400" y="5537200"/>
            <a:ext cx="190500" cy="1809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-</a:t>
            </a:r>
          </a:p>
        </p:txBody>
      </p:sp>
      <p:sp>
        <p:nvSpPr>
          <p:cNvPr id="116769" name="Oval 33"/>
          <p:cNvSpPr>
            <a:spLocks noChangeArrowheads="1"/>
          </p:cNvSpPr>
          <p:nvPr/>
        </p:nvSpPr>
        <p:spPr bwMode="auto">
          <a:xfrm>
            <a:off x="4724400" y="4013200"/>
            <a:ext cx="190500" cy="1809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-</a:t>
            </a:r>
          </a:p>
        </p:txBody>
      </p:sp>
      <p:sp>
        <p:nvSpPr>
          <p:cNvPr id="116770" name="Oval 34"/>
          <p:cNvSpPr>
            <a:spLocks noChangeArrowheads="1"/>
          </p:cNvSpPr>
          <p:nvPr/>
        </p:nvSpPr>
        <p:spPr bwMode="auto">
          <a:xfrm>
            <a:off x="5181600" y="3632200"/>
            <a:ext cx="190500" cy="1809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-</a:t>
            </a:r>
          </a:p>
        </p:txBody>
      </p:sp>
      <p:sp>
        <p:nvSpPr>
          <p:cNvPr id="116771" name="Oval 35"/>
          <p:cNvSpPr>
            <a:spLocks noChangeArrowheads="1"/>
          </p:cNvSpPr>
          <p:nvPr/>
        </p:nvSpPr>
        <p:spPr bwMode="auto">
          <a:xfrm>
            <a:off x="3886200" y="3784600"/>
            <a:ext cx="190500" cy="1809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-</a:t>
            </a:r>
          </a:p>
        </p:txBody>
      </p:sp>
      <p:sp>
        <p:nvSpPr>
          <p:cNvPr id="116772" name="Oval 36"/>
          <p:cNvSpPr>
            <a:spLocks noChangeArrowheads="1"/>
          </p:cNvSpPr>
          <p:nvPr/>
        </p:nvSpPr>
        <p:spPr bwMode="auto">
          <a:xfrm>
            <a:off x="5791200" y="4546600"/>
            <a:ext cx="190500" cy="1809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-</a:t>
            </a:r>
          </a:p>
        </p:txBody>
      </p:sp>
      <p:sp>
        <p:nvSpPr>
          <p:cNvPr id="116773" name="Oval 37"/>
          <p:cNvSpPr>
            <a:spLocks noChangeArrowheads="1"/>
          </p:cNvSpPr>
          <p:nvPr/>
        </p:nvSpPr>
        <p:spPr bwMode="auto">
          <a:xfrm>
            <a:off x="5410200" y="5689600"/>
            <a:ext cx="190500" cy="1809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-</a:t>
            </a:r>
          </a:p>
        </p:txBody>
      </p:sp>
      <p:sp>
        <p:nvSpPr>
          <p:cNvPr id="116774" name="Oval 38"/>
          <p:cNvSpPr>
            <a:spLocks noChangeArrowheads="1"/>
          </p:cNvSpPr>
          <p:nvPr/>
        </p:nvSpPr>
        <p:spPr bwMode="auto">
          <a:xfrm>
            <a:off x="3962400" y="5689600"/>
            <a:ext cx="190500" cy="1809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-</a:t>
            </a:r>
          </a:p>
        </p:txBody>
      </p:sp>
      <p:sp>
        <p:nvSpPr>
          <p:cNvPr id="116775" name="Oval 39"/>
          <p:cNvSpPr>
            <a:spLocks noChangeArrowheads="1"/>
          </p:cNvSpPr>
          <p:nvPr/>
        </p:nvSpPr>
        <p:spPr bwMode="auto">
          <a:xfrm>
            <a:off x="3429000" y="4927600"/>
            <a:ext cx="190500" cy="1809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-</a:t>
            </a:r>
          </a:p>
        </p:txBody>
      </p:sp>
      <p:grpSp>
        <p:nvGrpSpPr>
          <p:cNvPr id="116776" name="Group 40"/>
          <p:cNvGrpSpPr>
            <a:grpSpLocks/>
          </p:cNvGrpSpPr>
          <p:nvPr/>
        </p:nvGrpSpPr>
        <p:grpSpPr bwMode="auto">
          <a:xfrm>
            <a:off x="4419600" y="2895600"/>
            <a:ext cx="533400" cy="579438"/>
            <a:chOff x="2480" y="2160"/>
            <a:chExt cx="352" cy="417"/>
          </a:xfrm>
        </p:grpSpPr>
        <p:sp>
          <p:nvSpPr>
            <p:cNvPr id="116777" name="Text Box 41"/>
            <p:cNvSpPr txBox="1">
              <a:spLocks noChangeArrowheads="1"/>
            </p:cNvSpPr>
            <p:nvPr/>
          </p:nvSpPr>
          <p:spPr bwMode="auto">
            <a:xfrm>
              <a:off x="2496" y="2160"/>
              <a:ext cx="336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3200">
                  <a:latin typeface="Comic Sans MS" panose="030F0702030302020204" pitchFamily="66" charset="0"/>
                </a:rPr>
                <a:t>O</a:t>
              </a:r>
            </a:p>
          </p:txBody>
        </p:sp>
        <p:sp>
          <p:nvSpPr>
            <p:cNvPr id="116778" name="Oval 42"/>
            <p:cNvSpPr>
              <a:spLocks noChangeArrowheads="1"/>
            </p:cNvSpPr>
            <p:nvPr/>
          </p:nvSpPr>
          <p:spPr bwMode="auto">
            <a:xfrm>
              <a:off x="2688" y="24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9" name="Oval 43"/>
            <p:cNvSpPr>
              <a:spLocks noChangeArrowheads="1"/>
            </p:cNvSpPr>
            <p:nvPr/>
          </p:nvSpPr>
          <p:spPr bwMode="auto">
            <a:xfrm>
              <a:off x="2592" y="21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0" name="Oval 44"/>
            <p:cNvSpPr>
              <a:spLocks noChangeArrowheads="1"/>
            </p:cNvSpPr>
            <p:nvPr/>
          </p:nvSpPr>
          <p:spPr bwMode="auto">
            <a:xfrm>
              <a:off x="2688" y="21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1" name="Oval 45"/>
            <p:cNvSpPr>
              <a:spLocks noChangeArrowheads="1"/>
            </p:cNvSpPr>
            <p:nvPr/>
          </p:nvSpPr>
          <p:spPr bwMode="auto">
            <a:xfrm>
              <a:off x="2480" y="23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2" name="Oval 46"/>
            <p:cNvSpPr>
              <a:spLocks noChangeArrowheads="1"/>
            </p:cNvSpPr>
            <p:nvPr/>
          </p:nvSpPr>
          <p:spPr bwMode="auto">
            <a:xfrm>
              <a:off x="2784" y="23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3" name="Oval 47"/>
            <p:cNvSpPr>
              <a:spLocks noChangeArrowheads="1"/>
            </p:cNvSpPr>
            <p:nvPr/>
          </p:nvSpPr>
          <p:spPr bwMode="auto">
            <a:xfrm>
              <a:off x="2592" y="24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84" name="Group 48"/>
          <p:cNvGrpSpPr>
            <a:grpSpLocks/>
          </p:cNvGrpSpPr>
          <p:nvPr/>
        </p:nvGrpSpPr>
        <p:grpSpPr bwMode="auto">
          <a:xfrm>
            <a:off x="3937000" y="2895600"/>
            <a:ext cx="558800" cy="579438"/>
            <a:chOff x="1680" y="3120"/>
            <a:chExt cx="352" cy="365"/>
          </a:xfrm>
        </p:grpSpPr>
        <p:sp>
          <p:nvSpPr>
            <p:cNvPr id="116785" name="Oval 49"/>
            <p:cNvSpPr>
              <a:spLocks noChangeArrowheads="1"/>
            </p:cNvSpPr>
            <p:nvPr/>
          </p:nvSpPr>
          <p:spPr bwMode="auto">
            <a:xfrm>
              <a:off x="1984" y="3216"/>
              <a:ext cx="48" cy="4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6" name="Text Box 50"/>
            <p:cNvSpPr txBox="1">
              <a:spLocks noChangeArrowheads="1"/>
            </p:cNvSpPr>
            <p:nvPr/>
          </p:nvSpPr>
          <p:spPr bwMode="auto">
            <a:xfrm>
              <a:off x="1680" y="3120"/>
              <a:ext cx="3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3200">
                  <a:latin typeface="Comic Sans MS" panose="030F0702030302020204" pitchFamily="66" charset="0"/>
                </a:rPr>
                <a:t>H</a:t>
              </a:r>
            </a:p>
          </p:txBody>
        </p:sp>
      </p:grpSp>
      <p:grpSp>
        <p:nvGrpSpPr>
          <p:cNvPr id="116787" name="Group 51"/>
          <p:cNvGrpSpPr>
            <a:grpSpLocks/>
          </p:cNvGrpSpPr>
          <p:nvPr/>
        </p:nvGrpSpPr>
        <p:grpSpPr bwMode="auto">
          <a:xfrm>
            <a:off x="4876800" y="2895600"/>
            <a:ext cx="609600" cy="579438"/>
            <a:chOff x="3936" y="2736"/>
            <a:chExt cx="384" cy="365"/>
          </a:xfrm>
        </p:grpSpPr>
        <p:sp>
          <p:nvSpPr>
            <p:cNvPr id="116788" name="Oval 52"/>
            <p:cNvSpPr>
              <a:spLocks noChangeArrowheads="1"/>
            </p:cNvSpPr>
            <p:nvPr/>
          </p:nvSpPr>
          <p:spPr bwMode="auto">
            <a:xfrm>
              <a:off x="3936" y="2832"/>
              <a:ext cx="48" cy="4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9" name="Text Box 53"/>
            <p:cNvSpPr txBox="1">
              <a:spLocks noChangeArrowheads="1"/>
            </p:cNvSpPr>
            <p:nvPr/>
          </p:nvSpPr>
          <p:spPr bwMode="auto">
            <a:xfrm>
              <a:off x="3984" y="2736"/>
              <a:ext cx="3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3200">
                  <a:latin typeface="Comic Sans MS" panose="030F0702030302020204" pitchFamily="66" charset="0"/>
                </a:rPr>
                <a:t>H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F06B-13BA-436E-9AA0-1238A89A5EEC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6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6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6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6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6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6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6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9 -0.00209 C 0.02344 0.00208 0.03282 0.00926 0.03733 0.02108 C 0.04046 0.02942 0.04081 0.03938 0.04393 0.04773 C 0.04636 0.05444 0.05122 0.06001 0.05469 0.06557 C 0.05765 0.07043 0.05817 0.0753 0.06129 0.07993 C 0.06355 0.08827 0.06772 0.09499 0.07067 0.10287 C 0.07327 0.10982 0.07692 0.12349 0.07865 0.13137 C 0.08265 0.14944 0.0816 0.17632 0.09202 0.19022 C 0.09393 0.19717 0.09532 0.20018 0.10001 0.20435 C 0.104 0.21941 0.11598 0.22961 0.12535 0.23818 C 0.13195 0.2442 0.13594 0.25231 0.14393 0.25602 C 0.15643 0.27154 0.16841 0.27548 0.18404 0.28267 C 0.2014 0.28197 0.21858 0.28197 0.23594 0.28081 C 0.24706 0.28012 0.25747 0.27039 0.26806 0.26668 C 0.27379 0.26204 0.27796 0.25648 0.28404 0.25254 C 0.2882 0.24675 0.29254 0.24305 0.2974 0.23818 C 0.30331 0.22613 0.30035 0.23053 0.30539 0.22405 C 0.30678 0.21802 0.30938 0.21501 0.31199 0.20968 C 0.31546 0.19138 0.31893 0.17307 0.32136 0.15454 C 0.32518 0.12581 0.32188 0.13971 0.32535 0.12604 C 0.32726 0.1031 0.32969 0.07877 0.33473 0.05676 C 0.33664 0.04819 0.33768 0.0417 0.34272 0.03545 C 0.34914 0.01807 0.36667 0.00718 0.38004 0.00162 C 0.39254 0.00208 0.40504 0.00185 0.41737 0.00324 C 0.42379 0.00393 0.43178 0.01019 0.43733 0.0139 C 0.44549 0.01946 0.45469 0.02224 0.46268 0.02826 C 0.46824 0.03267 0.47188 0.03962 0.47726 0.04425 C 0.47917 0.04819 0.48213 0.05097 0.48404 0.05491 C 0.49202 0.07182 0.49237 0.09314 0.49601 0.11191 C 0.49549 0.12488 0.49532 0.13809 0.49463 0.15106 C 0.49167 0.20273 0.4507 0.20922 0.41997 0.21339 C 0.37657 0.21107 0.39827 0.2164 0.38265 0.20968 C 0.36685 0.20273 0.39341 0.21455 0.37327 0.20621 C 0.37067 0.20505 0.36529 0.2025 0.36529 0.2025 C 0.3639 0.20064 0.36251 0.19925 0.36129 0.19717 C 0.35938 0.19369 0.35591 0.18651 0.35591 0.18651 C 0.35296 0.1733 0.35713 0.18952 0.35192 0.17585 C 0.34897 0.16821 0.34897 0.16079 0.34393 0.15454 C 0.34098 0.14133 0.34515 0.15755 0.33994 0.14388 C 0.33664 0.13507 0.33664 0.12465 0.33473 0.11538 C 0.33404 0.11167 0.33247 0.10843 0.33195 0.10472 C 0.32987 0.08966 0.32761 0.07669 0.32136 0.06371 C 0.31789 0.04147 0.30678 0.02525 0.29601 0.00857 C 0.29358 0.00463 0.29167 0.00023 0.28924 -0.00371 C 0.27709 -0.02248 0.25938 -0.03847 0.24133 -0.04472 C 0.22796 -0.05561 0.24098 -0.04611 0.22935 -0.0519 C 0.2139 -0.05955 0.23247 -0.05144 0.21997 -0.05885 C 0.20765 -0.06627 0.19463 -0.0709 0.18126 -0.07322 C 0.17258 -0.07206 0.16858 -0.07252 0.16129 -0.06974 C 0.15452 -0.0672 0.14949 -0.06117 0.14272 -0.05885 C 0.13838 -0.05515 0.13421 -0.05399 0.12935 -0.0519 C 0.12101 -0.04426 0.11338 -0.03499 0.10539 -0.02688 C 0.10279 -0.02433 0.09966 -0.02294 0.0974 -0.01993 C 0.09324 -0.01414 0.08959 -0.00765 0.08525 -0.00209 C 0.08351 0.00532 0.07935 0.01089 0.07605 0.0176 C 0.07206 0.02571 0.07206 0.03614 0.06806 0.04425 C 0.06494 0.07646 0.06442 0.10727 0.05331 0.1367 C 0.05018 0.14504 0.05035 0.15454 0.04532 0.16172 C 0.04324 0.16937 0.04029 0.17562 0.03594 0.18118 C 0.03351 0.19161 0.02692 0.20018 0.02136 0.20806 C 0.02084 0.20991 0.02101 0.212 0.01997 0.21339 C 0.01893 0.21478 0.01719 0.21408 0.01598 0.21501 C 0.00695 0.22219 0.02049 0.2157 0.00938 0.22034 C 0.00313 0.22868 -0.00451 0.2252 -0.01197 0.22219 C -0.02256 0.21802 -0.03281 0.21501 -0.04131 0.20435 C -0.04513 0.19972 -0.05642 0.18674 -0.06128 0.18489 C -0.06492 0.18002 -0.06562 0.17632 -0.07065 0.17423 C -0.0736 0.16983 -0.07638 0.16682 -0.08003 0.16357 C -0.08246 0.15848 -0.08593 0.15477 -0.08801 0.14921 C -0.09357 0.13461 -0.08454 0.15361 -0.09201 0.13855 C -0.09444 0.12025 -0.09583 0.09777 -0.08801 0.08155 C -0.08367 0.05954 -0.07794 0.04773 -0.06406 0.03545 C -0.05867 0.03081 -0.05416 0.02548 -0.04808 0.02293 C -0.03471 0.01065 -0.05451 0.02803 -0.03871 0.0176 C -0.03749 0.01691 -0.03697 0.01482 -0.03593 0.0139 C -0.0309 0.00996 -0.02204 0.00718 -0.01596 0.00509 C -0.01197 0.0037 -0.00781 0.00347 -0.00399 0.00162 C -0.0026 0.00092 6.11111E-6 -0.00024 6.11111E-6 -0.00024 " pathEditMode="relative" ptsTypes="fffffffffffffffffffffffffffffffffffffffffffffffffffffffffffffffffffffffffffffA">
                                      <p:cBhvr>
                                        <p:cTn id="59" dur="50" fill="hold"/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1.93698E-6 C -0.00435 0.00417 -0.00539 0.00858 -0.0106 0.01066 C -0.01476 0.01622 -0.0198 0.02248 -0.02535 0.02503 C -0.03056 0.03592 -0.04966 0.04565 -0.05869 0.05167 C -0.06147 0.05353 -0.06528 0.05422 -0.06806 0.05515 C -0.07153 0.05631 -0.07865 0.05885 -0.07865 0.05885 C -0.09306 0.05746 -0.09601 0.05793 -0.1066 0.05353 C -0.11303 0.04773 -0.12119 0.04518 -0.12674 0.03754 C -0.129 0.03453 -0.13334 0.0285 -0.13334 0.0285 C -0.13612 0.01761 -0.14046 0.00696 -0.14393 -0.00347 C -0.14688 -0.01251 -0.14862 -0.02131 -0.15192 -0.03012 C -0.15643 -0.04193 -0.15695 -0.05815 -0.16407 -0.06765 C -0.16511 -0.08248 -0.16615 -0.09963 -0.16928 -0.11376 C -0.17119 -0.13021 -0.17153 -0.15917 -0.18265 -0.1689 C -0.1849 -0.17724 -0.18855 -0.17933 -0.19341 -0.18489 C -0.19862 -0.19091 -0.20278 -0.1981 -0.20938 -0.20111 C -0.21737 -0.20922 -0.22483 -0.21779 -0.23473 -0.22057 C -0.24306 -0.22775 -0.26094 -0.23494 -0.27067 -0.23656 C -0.30539 -0.2354 -0.31476 -0.2347 -0.34133 -0.22937 C -0.34706 -0.22706 -0.35348 -0.22451 -0.35869 -0.22057 C -0.36147 -0.21849 -0.36667 -0.21339 -0.36667 -0.21339 C -0.37344 -0.19949 -0.36476 -0.21501 -0.37327 -0.20644 C -0.37501 -0.20458 -0.38803 -0.18906 -0.38942 -0.18674 C -0.3948 -0.17771 -0.39792 -0.16774 -0.40261 -0.15824 C -0.40574 -0.14295 -0.41216 -0.12882 -0.41598 -0.11376 C -0.41789 -0.10634 -0.42275 -0.09244 -0.42275 -0.09244 C -0.42553 -0.07576 -0.43282 -0.0607 -0.43733 -0.04448 C -0.4415 -0.03012 -0.4441 -0.01529 -0.44931 -0.00162 C -0.45174 0.00464 -0.45469 0.00742 -0.45869 0.01252 C -0.46094 0.01553 -0.46233 0.0197 -0.46407 0.02317 C -0.46581 0.02665 -0.46945 0.02804 -0.47206 0.03036 C -0.48282 0.04009 -0.49254 0.04588 -0.50539 0.04982 C -0.51164 0.04936 -0.51772 0.04912 -0.52397 0.0482 C -0.53386 0.04681 -0.5415 0.03522 -0.54931 0.0285 C -0.55122 0.02109 -0.55383 0.01854 -0.5573 0.01252 C -0.56129 0.0058 -0.56355 -0.00115 -0.56806 -0.00695 C -0.57032 -0.01297 -0.57188 -0.01853 -0.57327 -0.02479 C -0.57258 -0.04981 -0.5731 -0.08758 -0.56129 -0.11028 C -0.55903 -0.12001 -0.55643 -0.12372 -0.55192 -0.1316 C -0.54897 -0.13646 -0.54775 -0.14226 -0.54393 -0.14596 C -0.54081 -0.14898 -0.53317 -0.15755 -0.52935 -0.1601 C -0.52084 -0.16566 -0.5106 -0.16728 -0.5014 -0.1689 C -0.4889 -0.16844 -0.47657 -0.16844 -0.46407 -0.16728 C -0.45383 -0.16635 -0.44532 -0.15917 -0.43594 -0.15477 C -0.429 -0.14527 -0.42258 -0.1367 -0.41858 -0.12442 C -0.41563 -0.11492 -0.41494 -0.10449 -0.4106 -0.09592 C -0.40938 -0.08503 -0.40747 -0.07159 -0.40261 -0.06232 C -0.40035 -0.05282 -0.39688 -0.04471 -0.39462 -0.03545 C -0.39289 -0.02849 -0.39185 -0.02062 -0.38942 -0.01413 C -0.38438 -0.00069 -0.38855 -0.01668 -0.38525 -0.00347 C -0.3816 0.01159 -0.37987 0.02711 -0.37466 0.04101 C -0.3731 0.04542 -0.37344 0.04727 -0.37206 0.05167 C -0.36876 0.0621 -0.36129 0.07832 -0.35331 0.08202 C -0.34706 0.09037 -0.33681 0.09685 -0.32796 0.09963 C -0.29931 0.09871 -0.27657 0.09732 -0.24931 0.09268 C -0.24028 0.08851 -0.25053 0.09268 -0.23334 0.08898 C -0.22935 0.08805 -0.22136 0.0855 -0.22136 0.0855 C -0.21702 0.08156 -0.21251 0.08133 -0.20799 0.07832 C -0.2066 0.07739 -0.20539 0.07577 -0.20417 0.07484 C -0.2014 0.07322 -0.19601 0.07113 -0.19601 0.07113 C -0.19167 0.06534 -0.18681 0.06117 -0.18265 0.05515 C -0.18074 0.0475 -0.17761 0.03962 -0.17327 0.03383 C -0.17032 0.02086 -0.16615 0.00927 -0.16268 -0.00347 C -0.16164 -0.0322 -0.16216 -0.0658 -0.15192 -0.09244 C -0.1507 -0.09986 -0.1481 -0.10843 -0.14393 -0.11376 C -0.14115 -0.12604 -0.13108 -0.13253 -0.12397 -0.1404 C -0.11719 -0.14805 -0.1231 -0.14481 -0.11598 -0.14759 C -0.10973 -0.16056 -0.10591 -0.15454 -0.0974 -0.16195 C -0.09185 -0.16682 -0.09497 -0.16496 -0.08803 -0.16728 C -0.04827 -0.16589 -0.04393 -0.16728 -0.01737 -0.16195 C -0.01598 -0.16126 -0.01459 -0.16102 -0.01337 -0.1601 C -0.01233 -0.15917 -0.01181 -0.15732 -0.0106 -0.15662 C -0.0073 -0.15431 -0.00348 -0.15338 -6.38889E-6 -0.15129 C 0.00312 -0.14689 0.01058 -0.1404 0.01058 -0.1404 C 0.01874 -0.12418 0.01822 -0.11399 0.02274 -0.09592 C 0.02378 -0.0746 0.02534 -0.05421 0.01996 -0.03382 C 0.01892 -0.02942 0.0111 -0.02201 0.00798 -0.01784 " pathEditMode="relative" ptsTypes="ffffffffffffffffffffffffffffffffffffffffffffffffffffffffffffffffffffffffffffA">
                                      <p:cBhvr>
                                        <p:cTn id="61" dur="50" fill="hold"/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23564 C 0.03993 -0.23564 0.08125 -0.18351 0.08125 -0.11886 C 0.08125 -0.05492 0.03993 -0.00209 -0.01041 -0.00209 C -0.06111 -0.00209 -0.10208 -0.05492 -0.10208 -0.11886 C -0.10208 -0.18351 -0.06111 -0.23564 -0.01041 -0.23564 Z " pathEditMode="relative" rAng="0" ptsTypes="fffff">
                                      <p:cBhvr>
                                        <p:cTn id="63" dur="50" fill="hold"/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7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0.22034 C 0.03993 0.22034 0.08125 0.17053 0.08125 0.10889 C 0.08125 0.04796 0.03993 -0.00209 -0.01041 -0.00209 C -0.06111 -0.00209 -0.10208 0.04796 -0.10208 0.10889 C -0.10208 0.17053 -0.06111 0.22034 -0.01041 0.22034 Z " pathEditMode="relative" rAng="0" ptsTypes="fffff">
                                      <p:cBhvr>
                                        <p:cTn id="65" dur="50" spd="-100000" fill="hold"/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2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91196E-6 C -0.00451 -0.00418 -0.00781 -0.00557 -0.01337 -0.00719 C -0.01823 -0.01159 -0.02239 -0.01437 -0.02812 -0.01622 C -0.03489 -0.02202 -0.04288 -0.02178 -0.05069 -0.02317 C -0.07118 -0.02271 -0.09149 -0.02271 -0.11198 -0.02155 C -0.12552 -0.02086 -0.14462 0.00764 -0.15607 0.0176 C -0.16076 0.0271 -0.16666 0.03568 -0.17205 0.04448 C -0.17587 0.05074 -0.17378 0.04958 -0.17743 0.05676 C -0.18177 0.06533 -0.17864 0.05491 -0.18264 0.0658 C -0.18594 0.0746 -0.18802 0.08503 -0.19062 0.0943 C -0.19531 0.11051 -0.19305 0.13762 -0.20139 0.14944 C -0.20555 0.16566 -0.20885 0.18304 -0.21597 0.1974 C -0.21805 0.21316 -0.22309 0.23053 -0.23212 0.24189 C -0.23559 0.25671 -0.25243 0.26204 -0.26267 0.26506 C -0.26927 0.26436 -0.27621 0.26529 -0.28264 0.2632 C -0.28698 0.26181 -0.29444 0.25092 -0.29739 0.24721 C -0.31493 0.22405 -0.29166 0.25417 -0.30798 0.2347 C -0.31041 0.23192 -0.31476 0.2259 -0.31476 0.2259 C -0.31771 0.21802 -0.32048 0.20783 -0.32396 0.20088 C -0.32795 0.18072 -0.32969 0.13623 -0.31597 0.11909 C -0.31406 0.11098 -0.30851 0.09939 -0.30399 0.09244 C -0.30087 0.08781 -0.29566 0.08526 -0.29201 0.08178 C -0.28785 0.07785 -0.28403 0.07344 -0.28003 0.06927 C -0.27743 0.06649 -0.27361 0.06742 -0.27066 0.0658 C -0.26094 0.06024 -0.25156 0.05676 -0.24132 0.05329 C -0.22014 0.05537 -0.22726 0.05236 -0.21597 0.06209 C -0.21423 0.06557 -0.21198 0.06881 -0.21076 0.07275 C -0.20989 0.07576 -0.2092 0.079 -0.20798 0.08178 C -0.20451 0.09012 -0.19861 0.09708 -0.19479 0.10495 C -0.19062 0.11353 -0.18732 0.12326 -0.18264 0.1316 C -0.18142 0.13971 -0.1809 0.14596 -0.17743 0.15291 C -0.17587 0.16056 -0.17344 0.17029 -0.16944 0.17608 C -0.16649 0.19138 -0.16562 0.20991 -0.16007 0.22405 C -0.15712 0.23146 -0.15798 0.22729 -0.15469 0.23308 C -0.14635 0.24791 -0.14462 0.25301 -0.13212 0.26135 C -0.12899 0.2676 -0.12673 0.26969 -0.12135 0.27224 C -0.11163 0.28243 -0.10312 0.29541 -0.09062 0.29888 C -0.08212 0.3063 -0.07153 0.3107 -0.06146 0.31302 C -0.05607 0.31417 -0.04531 0.31672 -0.04531 0.31672 C -0.03055 0.31603 -0.01146 0.31742 0.00399 0.31139 C 0.00799 0.30977 0.01198 0.30769 0.01597 0.30583 C 0.02049 0.30375 0.02934 0.29888 0.02934 0.29888 C 0.03351 0.29147 0.03924 0.28614 0.04514 0.28104 C 0.05677 0.25834 0.04566 0.2822 0.0533 0.25973 C 0.0559 0.25115 0.06094 0.24513 0.06389 0.23656 C 0.06823 0.22358 0.07118 0.20991 0.07587 0.1974 C 0.08056 0.18582 0.08056 0.17446 0.08646 0.16357 C 0.08802 0.14898 0.09167 0.12928 0.09861 0.11723 C 0.09965 0.11329 0.09983 0.10866 0.10104 0.10495 C 0.10382 0.09823 0.10834 0.09314 0.11181 0.08711 C 0.12153 0.0702 0.1349 0.05977 0.1507 0.05676 C 0.17726 0.04587 0.2007 0.05166 0.22396 0.06394 C 0.22934 0.07113 0.23559 0.07506 0.24132 0.08178 C 0.25209 0.0943 0.24254 0.08317 0.24931 0.09592 C 0.25643 0.10912 0.26424 0.11909 0.26788 0.13507 C 0.26858 0.14272 0.27066 0.15037 0.27066 0.15824 C 0.27066 0.18049 0.26511 0.20481 0.25729 0.22405 C 0.25191 0.23725 0.25365 0.23934 0.24393 0.24374 C 0.23073 0.26135 0.21111 0.26876 0.19323 0.27224 C 0.18351 0.27154 0.17292 0.27363 0.16389 0.26853 C 0.15799 0.26506 0.16163 0.26575 0.15729 0.26135 C 0.15191 0.25602 0.14479 0.25185 0.13993 0.24536 C 0.1309 0.23331 0.13559 0.23609 0.12778 0.23308 C 0.12049 0.22266 0.11511 0.21107 0.10938 0.19925 C 0.10434 0.18929 0.10868 0.20296 0.10399 0.19022 C 0.09844 0.17562 0.10747 0.19462 0.1 0.17956 C 0.09757 0.16797 0.09393 0.15662 0.09063 0.14573 C 0.08906 0.14087 0.08629 0.1367 0.08524 0.1316 C 0.08299 0.12256 0.08108 0.11422 0.07726 0.10658 C 0.07535 0.09916 0.07431 0.09545 0.07049 0.08897 C 0.06754 0.06835 0.05625 0.05004 0.04514 0.03544 C 0.03906 0.01807 0.02518 0.00764 0.01198 0.00162 C 0.01042 0.00092 0.00938 -0.00093 0.00799 -0.00186 C -0.0033 -0.00835 -0.01719 -0.01252 -0.02934 -0.01252 L -0.00538 -0.01437 " pathEditMode="relative" ptsTypes="fffffffffffffffffffffffffffffffffffffffffffffffffffffffffffffffffffffffffAA">
                                      <p:cBhvr>
                                        <p:cTn id="67" dur="50" fill="hold"/>
                                        <p:tgtEl>
                                          <p:spTgt spid="116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76089E-7 C -0.00747 0.00997 0.0033 -0.0037 -0.00799 0.00719 C -0.01406 0.01298 -0.02014 0.02155 -0.02535 0.0285 C -0.03524 0.04194 -0.04045 0.06187 -0.0467 0.07832 C -0.05139 0.09083 -0.05139 0.1045 -0.05469 0.11747 C -0.05521 0.11933 -0.05938 0.13555 -0.06007 0.13717 C -0.06858 0.15709 -0.0599 0.1272 -0.06667 0.14945 C -0.07014 0.16103 -0.07049 0.16543 -0.07604 0.17632 C -0.07691 0.17795 -0.07656 0.18026 -0.07743 0.18165 C -0.08195 0.1893 -0.09028 0.19787 -0.09601 0.20297 C -0.09861 0.20529 -0.10087 0.20969 -0.10399 0.21015 C -0.10712 0.21061 -0.11024 0.21131 -0.11337 0.21177 C -0.11701 0.21131 -0.12066 0.21177 -0.12413 0.21015 C -0.1316 0.20691 -0.13785 0.19903 -0.14531 0.19579 C -0.15868 0.18999 -0.16615 0.18049 -0.17604 0.16729 C -0.17951 0.16265 -0.17917 0.15617 -0.18281 0.1513 C -0.18542 0.1425 -0.18646 0.13578 -0.1908 0.12813 C -0.19028 0.114 -0.19063 0.09963 -0.18941 0.0855 C -0.18889 0.07878 -0.18004 0.06951 -0.18004 0.06951 C -0.17917 0.06719 -0.17882 0.06418 -0.17743 0.06233 C -0.17639 0.06094 -0.17465 0.0614 -0.17344 0.06048 C -0.16736 0.05584 -0.16302 0.05213 -0.15608 0.04982 C -0.14184 0.03568 -0.11215 0.04403 -0.09879 0.04449 C -0.08264 0.05005 -0.07222 0.06835 -0.05868 0.08017 C -0.05365 0.09036 -0.05712 0.08411 -0.0467 0.09801 C -0.04531 0.09986 -0.04271 0.10334 -0.04271 0.10334 C -0.04097 0.11006 -0.0375 0.11353 -0.03472 0.11933 C -0.03333 0.13045 -0.03177 0.13694 -0.02674 0.14597 C -0.02535 0.15292 -0.02535 0.15871 -0.02135 0.16381 C -0.0191 0.17354 -0.01806 0.18327 -0.01476 0.19231 C -0.01337 0.20112 -0.01111 0.20575 -0.00799 0.21363 C -0.00469 0.23286 0.00399 0.24583 0.01597 0.25626 C 0.01858 0.25858 0.01979 0.26344 0.02257 0.26529 C 0.02621 0.26761 0.03333 0.27225 0.03333 0.27225 C 0.0368 0.27711 0.04184 0.27873 0.04653 0.28128 C 0.05972 0.2887 0.07274 0.29426 0.08663 0.29912 C 0.09635 0.29796 0.10625 0.29727 0.11597 0.29542 C 0.12083 0.29449 0.12691 0.29009 0.13194 0.28846 C 0.13576 0.28568 0.1401 0.28406 0.14392 0.28128 C 0.14583 0.27989 0.14722 0.27711 0.1493 0.27595 C 0.1526 0.2741 0.1599 0.27225 0.1599 0.27225 C 0.16562 0.26529 0.17292 0.26159 0.17865 0.25464 C 0.1908 0.24004 0.19826 0.22197 0.2092 0.20644 C 0.21233 0.19416 0.20799 0.20899 0.21458 0.19393 C 0.21528 0.19231 0.21667 0.1849 0.21719 0.18327 C 0.22066 0.17123 0.2243 0.15964 0.22795 0.14783 C 0.23108 0.13763 0.23194 0.12628 0.23455 0.11585 C 0.23611 0.09732 0.23993 0.0804 0.24253 0.06233 C 0.24358 0.05468 0.24462 0.03823 0.2493 0.03221 C 0.25295 0.01599 0.2658 0.01112 0.27726 0.00904 C 0.31059 0.00997 0.32621 0.0095 0.3533 0.01599 C 0.36076 0.02016 0.36736 0.02572 0.37465 0.03036 C 0.37778 0.03453 0.38073 0.0387 0.38385 0.04287 C 0.38733 0.04773 0.39323 0.05885 0.39323 0.05885 C 0.39375 0.06071 0.39392 0.06256 0.39462 0.06418 C 0.39531 0.06604 0.3967 0.06766 0.39722 0.06951 C 0.3993 0.07646 0.4026 0.09083 0.4026 0.09083 C 0.40087 0.12975 0.39705 0.17169 0.37986 0.20482 C 0.3776 0.21455 0.37517 0.22452 0.36927 0.23147 C 0.36198 0.23981 0.35226 0.24352 0.34392 0.24931 C 0.32969 0.24792 0.31788 0.24491 0.30399 0.24213 C 0.29444 0.23332 0.28212 0.23124 0.27187 0.22428 C 0.26562 0.22011 0.25972 0.2127 0.2533 0.21015 C 0.24792 0.20297 0.24687 0.19324 0.24253 0.18513 C 0.24115 0.17725 0.23906 0.16984 0.23733 0.16196 C 0.23611 0.14528 0.23455 0.12605 0.22934 0.11052 C 0.22865 0.10844 0.22743 0.10681 0.22656 0.10496 C 0.22552 0.10264 0.22465 0.10033 0.22396 0.09801 C 0.22292 0.095 0.22205 0.09199 0.22135 0.08897 C 0.22066 0.08619 0.22083 0.08295 0.21996 0.08017 C 0.21805 0.07391 0.21319 0.06233 0.21319 0.06233 C 0.21146 0.04982 0.20712 0.04009 0.20399 0.0285 C 0.20139 0.01877 0.19913 0.00881 0.19462 -1.76089E-7 C 0.1809 -0.02595 0.15799 -0.04193 0.13594 -0.05143 C 0.13055 -0.05375 0.12726 -0.05699 0.12135 -0.05862 C 0.11667 -0.06255 0.11163 -0.06418 0.1066 -0.06742 C 0.09236 -0.06673 0.07778 -0.06858 0.06389 -0.06395 C 0.06233 -0.06348 0.06128 -0.0614 0.0599 -0.06047 C 0.05208 -0.05584 0.04219 -0.05653 0.03455 -0.05143 C 0.02951 -0.04796 0.02552 -0.0461 0.01996 -0.04448 C 0.0191 -0.04263 0.0184 -0.04054 0.01719 -0.03915 C 0.01476 -0.03637 0.0092 -0.03197 0.0092 -0.03197 C 0.0033 -0.01992 0.00625 -0.02433 0.00121 -0.01761 C -0.00156 -0.00509 -0.00469 -0.01459 -2.5E-6 -1.76089E-7 Z " pathEditMode="relative" ptsTypes="ffffffffffffffffffffffffffffffffffffffffffffffffffffffffffffffffffffffffffffffffffff">
                                      <p:cBhvr>
                                        <p:cTn id="69" dur="50" fill="hold"/>
                                        <p:tgtEl>
                                          <p:spTgt spid="116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6.96015E-6 C 0.0033 -0.01715 0.00278 -0.0431 -0.00538 -0.05863 C -0.00764 -0.07183 -0.01979 -0.08481 -0.02795 -0.09245 C -0.03281 -0.09686 -0.03576 -0.10242 -0.04132 -0.10496 C -0.05017 -0.11678 -0.06788 -0.12605 -0.08003 -0.12976 C -0.0842 -0.13346 -0.08767 -0.13416 -0.09201 -0.13694 C -0.10694 -0.14621 -0.09757 -0.14227 -0.10798 -0.14597 C -0.1151 -0.15223 -0.1184 -0.15154 -0.12795 -0.15293 C -0.14687 -0.15941 -0.16389 -0.15571 -0.18403 -0.15478 C -0.18663 -0.15362 -0.18958 -0.15316 -0.19201 -0.1513 C -0.20104 -0.14412 -0.1875 -0.15061 -0.19861 -0.14597 C -0.20347 -0.13949 -0.20764 -0.13323 -0.21337 -0.12813 C -0.21684 -0.12095 -0.22048 -0.114 -0.22396 -0.10682 C -0.22708 -0.10033 -0.22621 -0.09268 -0.23073 -0.08712 C -0.2335 -0.07044 -0.23837 -0.0526 -0.24392 -0.03731 C -0.24791 -0.01229 -0.24843 0.01482 -0.25468 0.03915 C -0.25573 0.04842 -0.25625 0.05282 -0.25989 0.06047 C -0.26041 0.06348 -0.26007 0.06672 -0.26128 0.0695 C -0.2625 0.07251 -0.2651 0.0739 -0.26666 0.07645 C -0.27031 0.08201 -0.27378 0.0885 -0.27725 0.09429 C -0.27934 0.10217 -0.28923 0.11399 -0.28923 0.11399 C -0.29097 0.12094 -0.29427 0.12441 -0.29739 0.12998 C -0.30364 0.14133 -0.30347 0.14666 -0.31458 0.14944 C -0.33941 0.14828 -0.34722 0.14619 -0.36805 0.14249 C -0.37257 0.1404 -0.37725 0.13693 -0.38125 0.13345 C -0.38576 0.12928 -0.38646 0.12349 -0.39201 0.12094 C -0.39496 0.11492 -0.39826 0.10935 -0.40139 0.10333 C -0.40347 0.09406 -0.40712 0.08572 -0.40937 0.07645 C -0.41198 0.06603 -0.41337 0.05514 -0.41458 0.04448 C -0.41232 0.02386 -0.40937 0.01436 -0.40399 -0.00348 C -0.4026 -0.00812 -0.40243 -0.01391 -0.4 -0.01785 C -0.39618 -0.02387 -0.39166 -0.0292 -0.38802 -0.03546 C -0.38194 -0.04588 -0.37778 -0.05631 -0.37066 -0.06581 C -0.36788 -0.07322 -0.36198 -0.08272 -0.3559 -0.08527 C -0.34948 -0.09454 -0.35833 -0.08272 -0.34791 -0.09245 C -0.34253 -0.09732 -0.33784 -0.1045 -0.33194 -0.10844 C -0.32986 -0.10983 -0.31979 -0.11192 -0.31857 -0.11215 C -0.30017 -0.11006 -0.3 -0.10913 -0.28524 -0.10149 C -0.28125 -0.09593 -0.27639 -0.09199 -0.27205 -0.08712 C -0.26649 -0.08087 -0.2651 -0.0767 -0.25989 -0.06928 C -0.25052 -0.05561 -0.25278 -0.06164 -0.24791 -0.05167 C -0.24618 -0.04797 -0.24271 -0.04078 -0.24271 -0.04078 C -0.24149 -0.0343 -0.23941 -0.03082 -0.23732 -0.0248 C -0.23524 -0.01877 -0.23073 -0.00719 -0.23073 -0.00719 C -0.22882 0.00996 -0.22205 0.02479 -0.21736 0.041 C -0.21649 0.05236 -0.2158 0.06232 -0.21337 0.07298 C -0.21198 0.0885 -0.21198 0.10518 -0.20659 0.11932 C -0.20625 0.12163 -0.20625 0.12418 -0.20538 0.12627 C -0.20486 0.12789 -0.20312 0.12835 -0.2026 0.12998 C -0.20173 0.13229 -0.20208 0.13484 -0.20139 0.13716 C -0.19913 0.1448 -0.19496 0.15083 -0.19062 0.15662 C -0.18298 0.1777 -0.1651 0.19346 -0.14791 0.19763 C -0.14566 0.19809 -0.14357 0.19856 -0.14132 0.19925 C -0.1368 0.20041 -0.12795 0.20296 -0.12795 0.20296 C -0.10712 0.2018 -0.09444 0.20087 -0.07604 0.19763 C -0.06666 0.19323 -0.05659 0.19161 -0.04791 0.18512 C -0.04184 0.18072 -0.03819 0.17377 -0.03194 0.17075 C -0.02847 0.16357 -0.02326 0.15917 -0.01857 0.15314 C -0.01614 0.14249 -0.00989 0.13252 -0.00399 0.12465 C 0.00052 0.11237 0.00521 0.10542 0.00799 0.09082 C 0.01077 0.07669 0.01285 0.06186 0.01597 0.04819 C 0.0191 0.01644 0.02118 -0.01738 0.03195 -0.04611 C 0.03351 -0.05584 0.03507 -0.06558 0.04132 -0.07114 C 0.04618 -0.08342 0.05434 -0.09848 0.06407 -0.10496 C 0.07205 -0.11029 0.08872 -0.1096 0.09601 -0.11029 C 0.10365 -0.1096 0.11146 -0.10983 0.11875 -0.10682 C 0.12552 -0.10404 0.13073 -0.09894 0.13733 -0.09616 C 0.14323 -0.09083 0.14966 -0.08597 0.15608 -0.08179 C 0.15834 -0.07878 0.16025 -0.07554 0.16268 -0.07299 C 0.16372 -0.07183 0.16563 -0.0723 0.16667 -0.07114 C 0.16979 -0.06766 0.17188 -0.0628 0.17466 -0.05863 C 0.18038 -0.05005 0.18316 -0.03986 0.18941 -0.03198 C 0.19254 -0.01785 0.19931 -0.0051 0.20261 0.00903 C 0.20469 0.03776 0.20417 0.06997 0.19341 0.09615 C 0.19254 0.09823 0.19063 0.09962 0.18941 0.10148 C 0.18559 0.10773 0.18299 0.11515 0.17865 0.12094 C 0.16545 0.13855 0.14775 0.15245 0.12934 0.15662 C 0.10486 0.155 0.08125 0.15013 0.05729 0.14249 C 0.04705 0.13299 0.06094 0.1448 0.0467 0.13716 C 0.02049 0.12302 0.04236 0.13113 0.02795 0.12627 C 0.02361 0.12048 0.01962 0.11121 0.01736 0.10333 C 0.0158 0.098 0.01545 0.09221 0.01337 0.08734 C 0.00886 0.07692 0.00677 0.0658 0.00261 0.05514 C 0.00052 0.03011 0.004 0.00509 0.004 -0.01947 " pathEditMode="relative" ptsTypes="fffffffffffffffffffffffffffffffffffffffffffffffffffffffffffffffffffffffffffffffffffA">
                                      <p:cBhvr>
                                        <p:cTn id="71" dur="50" fill="hold"/>
                                        <p:tgtEl>
                                          <p:spTgt spid="116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0.00463 C 0.01893 0.00116 0.01181 0.00533 0.01927 -0.00255 C 0.02674 -0.01043 0.03455 -0.01738 0.03907 -0.0292 C 0.04723 -0.05051 0.04792 -0.07623 0.054 -0.0987 C 0.0566 -0.12118 0.05469 -0.14296 0.05 -0.16451 C 0.04896 -0.17424 0.04601 -0.18837 0.04184 -0.19648 C 0.03959 -0.20946 0.03125 -0.23378 0.02448 -0.24282 C 0.02101 -0.25718 0.02622 -0.2405 0.01927 -0.24977 C 0.01823 -0.25116 0.01841 -0.25348 0.01789 -0.2551 C 0.01736 -0.25649 0.01337 -0.26136 0.0125 -0.26228 C 0.01042 -0.27132 0.00469 -0.27804 0.00052 -0.28545 C -0.00139 -0.28893 -0.00225 -0.29379 -0.00468 -0.29611 C -0.00711 -0.29819 -0.00902 -0.30121 -0.01145 -0.30329 C -0.0177 -0.30839 -0.025 -0.30978 -0.03142 -0.31395 C -0.03732 -0.31789 -0.04236 -0.3209 -0.04878 -0.32275 C -0.0559 -0.32947 -0.06423 -0.33225 -0.07274 -0.33527 C -0.08073 -0.33457 -0.08871 -0.33434 -0.0967 -0.33341 C -0.1085 -0.33202 -0.11649 -0.31905 -0.12743 -0.3158 C -0.1283 -0.31465 -0.12899 -0.31302 -0.13003 -0.3121 C -0.13264 -0.30955 -0.13576 -0.30816 -0.13802 -0.30515 C -0.14323 -0.29819 -0.1493 -0.29263 -0.15538 -0.2873 C -0.1625 -0.28105 -0.16857 -0.27132 -0.17673 -0.26761 C -0.18003 -0.26089 -0.18507 -0.25603 -0.1901 -0.25162 C -0.19375 -0.24421 -0.19878 -0.23633 -0.20347 -0.23031 C -0.2052 -0.22243 -0.2085 -0.21641 -0.21267 -0.21061 C -0.21354 -0.20714 -0.21389 -0.2032 -0.21545 -0.19996 C -0.21632 -0.1981 -0.21736 -0.19648 -0.21805 -0.19463 C -0.22031 -0.1886 -0.22066 -0.18281 -0.22343 -0.17702 C -0.22482 -0.16984 -0.22569 -0.1652 -0.22882 -0.15918 C -0.23298 -0.1411 -0.23715 -0.12234 -0.2434 -0.10566 C -0.24548 -0.09986 -0.246 -0.09523 -0.24878 -0.08967 C -0.25017 -0.08341 -0.25139 -0.07901 -0.25416 -0.07368 C -0.25555 -0.06766 -0.25764 -0.0658 -0.26076 -0.06117 C -0.26128 -0.05932 -0.26111 -0.05723 -0.26215 -0.05584 C -0.26319 -0.05445 -0.26493 -0.05515 -0.26614 -0.05422 C -0.26996 -0.05121 -0.27309 -0.0468 -0.27673 -0.04356 C -0.27777 -0.04263 -0.27812 -0.04055 -0.27934 -0.03985 C -0.28194 -0.03823 -0.2875 -0.03638 -0.2875 -0.03638 C -0.29323 -0.03707 -0.29965 -0.03591 -0.30468 -0.03985 C -0.30573 -0.04078 -0.30642 -0.04263 -0.30746 -0.04356 C -0.31145 -0.0468 -0.31562 -0.04634 -0.31944 -0.05051 C -0.32534 -0.057 -0.33055 -0.0658 -0.33541 -0.07368 C -0.3401 -0.08133 -0.34201 -0.09106 -0.34739 -0.0987 C -0.34982 -0.10797 -0.35139 -0.11701 -0.35538 -0.12535 C -0.35746 -0.14365 -0.3585 -0.17146 -0.35 -0.18768 C -0.34757 -0.1981 -0.3408 -0.21247 -0.33281 -0.21617 C -0.32569 -0.22521 -0.31614 -0.22544 -0.30746 -0.23031 C -0.2934 -0.23842 -0.28211 -0.24305 -0.26736 -0.24815 C -0.25104 -0.24676 -0.24566 -0.25232 -0.23802 -0.23749 C -0.2368 -0.23008 -0.23472 -0.22475 -0.23281 -0.2178 C -0.2283 -0.20135 -0.22569 -0.18165 -0.22343 -0.16451 C -0.22135 -0.14829 -0.22222 -0.12373 -0.21267 -0.11098 C -0.21024 -0.10033 -0.21319 -0.11029 -0.20868 -0.10218 C -0.20208 -0.0906 -0.19566 -0.07461 -0.18472 -0.07021 C -0.17743 -0.06047 -0.16666 -0.05167 -0.15816 -0.04356 C -0.15 -0.03568 -0.1427 -0.02549 -0.13281 -0.02201 C -0.12465 -0.01483 -0.11163 -0.00857 -0.10208 -0.0044 C -0.09948 -0.00325 -0.09652 -0.00278 -0.09409 -0.0007 C -0.0927 0.00046 -0.09149 0.00185 -0.0901 0.00278 C -0.07934 0.0088 -0.06545 0.01019 -0.05416 0.01181 C -0.03316 0.01807 -0.02014 0.00672 -0.00225 -0.0007 C 0.00191 -0.00649 0.00695 -0.01251 0.0125 -0.01506 C 0.01667 -0.02062 0.02066 -0.02827 0.0257 -0.03267 C 0.03004 -0.04101 0.0323 -0.0468 0.03785 -0.05422 C 0.03907 -0.05607 0.03959 -0.05885 0.04063 -0.06117 C 0.04219 -0.06488 0.04358 -0.06882 0.04566 -0.07183 C 0.04966 -0.07692 0.05243 -0.08272 0.0566 -0.08805 C 0.06007 -0.10148 0.05504 -0.08434 0.06181 -0.0987 C 0.06459 -0.10403 0.06355 -0.10959 0.06719 -0.11469 C 0.07032 -0.13091 0.06806 -0.12465 0.0724 -0.13415 C 0.07396 -0.14968 0.07639 -0.16497 0.07795 -0.18049 C 0.07917 -0.1937 0.08073 -0.20783 0.08577 -0.21965 C 0.08924 -0.22753 0.09584 -0.2405 0.10313 -0.24282 C 0.1125 -0.2456 0.12032 -0.24838 0.12986 -0.24977 C 0.15295 -0.24884 0.16598 -0.24768 0.18594 -0.24282 C 0.19202 -0.23726 0.19914 -0.2361 0.20591 -0.23216 C 0.21198 -0.22869 0.21111 -0.22822 0.21667 -0.22313 C 0.22778 -0.21293 0.23455 -0.20714 0.23924 -0.1893 C 0.23837 -0.14226 0.24254 -0.07275 0.21389 -0.03452 C 0.21146 -0.02526 0.21424 -0.03198 0.2073 -0.02572 C 0.20625 -0.02479 0.20556 -0.02317 0.20452 -0.02201 C 0.20278 -0.02016 0.20122 -0.01807 0.19931 -0.01668 C 0.19427 -0.01298 0.18837 -0.01228 0.18334 -0.00788 C 0.15191 -0.00904 0.13525 -0.00579 0.1099 -0.02201 C 0.10695 -0.02618 0.10365 -0.02873 0.10035 -0.03267 C 0.09966 -0.03499 0.09931 -0.038 0.09792 -0.03985 C 0.09688 -0.04124 0.0948 -0.04032 0.09393 -0.04171 C 0.09289 -0.0431 0.09341 -0.04541 0.09254 -0.04704 C 0.0915 -0.04912 0.08976 -0.05051 0.08855 -0.05237 C 0.08698 -0.05955 0.08525 -0.06233 0.08056 -0.0665 C 0.07726 -0.07322 0.0757 -0.07878 0.07118 -0.08434 C 0.0691 -0.09384 0.06077 -0.10728 0.05521 -0.11469 " pathEditMode="relative" ptsTypes="fffffffffffffffffffffffffffffffffffffffffffffffffffffffffffffffffffffffffffffffffffffffffffA">
                                      <p:cBhvr>
                                        <p:cTn id="73" dur="50" fill="hold"/>
                                        <p:tgtEl>
                                          <p:spTgt spid="116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52178E-7 C -0.00608 -0.00533 -0.00678 -0.01182 -0.01059 -0.01946 C -0.01198 -0.02665 -0.01355 -0.03429 -0.01598 -0.04101 C -0.02032 -0.0526 -0.01719 -0.03939 -0.02136 -0.05329 C -0.0257 -0.06743 -0.02136 -0.06047 -0.02657 -0.06766 C -0.02761 -0.076 -0.02865 -0.08434 -0.03056 -0.09245 C -0.03108 -0.09662 -0.03125 -0.10079 -0.03195 -0.10496 C -0.03264 -0.10867 -0.03473 -0.11562 -0.03473 -0.11562 C -0.03646 -0.13647 -0.04375 -0.15755 -0.0507 -0.17609 C -0.05678 -0.19231 -0.0507 -0.17887 -0.05469 -0.19046 C -0.05625 -0.19532 -0.0599 -0.20459 -0.0599 -0.20459 C -0.06042 -0.2076 -0.06042 -0.21061 -0.06129 -0.21339 C -0.06181 -0.21502 -0.06337 -0.21548 -0.06389 -0.2171 C -0.06997 -0.23355 -0.06702 -0.2412 -0.08004 -0.25255 C -0.08577 -0.26437 -0.10087 -0.26715 -0.11059 -0.27224 C -0.11493 -0.27757 -0.11962 -0.27781 -0.12535 -0.27943 C -0.13473 -0.27873 -0.14393 -0.27873 -0.1533 -0.27757 C -0.15868 -0.27688 -0.16806 -0.26877 -0.16806 -0.26877 C -0.17466 -0.25927 -0.16598 -0.27039 -0.17466 -0.26344 C -0.17691 -0.26159 -0.17796 -0.25834 -0.18004 -0.25626 C -0.1941 -0.24236 -0.1823 -0.25672 -0.19601 -0.23842 C -0.1974 -0.23656 -0.19896 -0.23517 -0.2 -0.23309 C -0.20174 -0.22961 -0.20539 -0.22243 -0.20539 -0.22243 C -0.20573 -0.22058 -0.20591 -0.21872 -0.2066 -0.2171 C -0.2073 -0.21525 -0.20886 -0.21386 -0.20938 -0.21177 C -0.21164 -0.20343 -0.21268 -0.1937 -0.21459 -0.18513 C -0.21389 -0.15616 -0.21372 -0.13809 -0.21059 -0.11214 C -0.20955 -0.1038 -0.20452 -0.08689 -0.20139 -0.07994 C -0.2007 -0.07855 -0.19948 -0.07785 -0.19862 -0.07646 C -0.19757 -0.07484 -0.19671 -0.07299 -0.19601 -0.07113 C -0.18993 -0.05468 -0.18108 -0.04634 -0.16806 -0.04101 C -0.16129 -0.03499 -0.15816 -0.03522 -0.14931 -0.03383 C -0.14219 -0.03429 -0.13507 -0.03383 -0.12796 -0.03545 C -0.12674 -0.03568 -0.12657 -0.03869 -0.12535 -0.03916 C -0.12153 -0.04055 -0.11737 -0.04032 -0.11337 -0.04101 C -0.10886 -0.04287 -0.10452 -0.04472 -0.1 -0.04634 C -0.09671 -0.05051 -0.09358 -0.05144 -0.08924 -0.05329 C -0.08629 -0.05769 -0.07865 -0.06395 -0.07865 -0.06395 C -0.07483 -0.07183 -0.07153 -0.07878 -0.06667 -0.0855 C -0.06303 -0.1038 -0.06789 -0.08225 -0.06268 -0.09778 C -0.06042 -0.1045 -0.05903 -0.11214 -0.0573 -0.11909 C -0.05573 -0.13184 -0.05313 -0.16103 -0.04792 -0.17076 C -0.0441 -0.19347 -0.03577 -0.20389 -0.02657 -0.22243 C -0.02136 -0.23286 -0.0165 -0.24282 -0.01059 -0.25255 C -0.00799 -0.25672 -0.00625 -0.26182 -0.00261 -0.26506 C 0.01302 -0.27873 -0.00591 -0.2602 0.00677 -0.27224 C 0.01336 -0.2785 0.01753 -0.28406 0.02534 -0.28823 C 0.0302 -0.29796 0.02517 -0.28985 0.03333 -0.29704 C 0.03941 -0.30236 0.04218 -0.30885 0.0493 -0.3114 C 0.05781 -0.32275 0.07239 -0.32507 0.08402 -0.32739 C 0.09913 -0.32646 0.11822 -0.32878 0.13333 -0.32021 C 0.13784 -0.31766 0.14392 -0.31488 0.14791 -0.3114 C 0.15121 -0.30862 0.15729 -0.30236 0.15729 -0.30236 C 0.16059 -0.29588 0.16441 -0.2924 0.16944 -0.28823 C 0.17187 -0.28383 0.175 -0.28035 0.17725 -0.27572 C 0.17812 -0.2741 0.17795 -0.27201 0.17847 -0.27039 C 0.17951 -0.26831 0.18159 -0.26715 0.18263 -0.26506 C 0.18454 -0.26066 0.18576 -0.25533 0.18802 -0.25093 C 0.18888 -0.24907 0.18958 -0.24745 0.19062 -0.2456 C 0.19218 -0.23679 0.19496 -0.22822 0.19861 -0.22058 C 0.20069 -0.20922 0.20399 -0.19741 0.20781 -0.18675 C 0.20989 -0.16729 0.21388 -0.14898 0.21736 -0.12998 C 0.21996 -0.114 0.22118 -0.0994 0.22517 -0.08364 C 0.2276 -0.07391 0.23177 -0.06047 0.23854 -0.05515 C 0.24149 -0.05306 0.24479 -0.05306 0.24809 -0.05167 C 0.25816 -0.04727 0.26336 -0.04263 0.27465 -0.04101 C 0.28923 -0.03591 0.28177 -0.03777 0.29739 -0.03545 C 0.31493 -0.02827 0.33906 -0.03522 0.35729 -0.04263 C 0.36441 -0.05213 0.35451 -0.03962 0.36527 -0.04982 C 0.36684 -0.05121 0.36788 -0.05352 0.36944 -0.05515 C 0.37066 -0.05654 0.37204 -0.05746 0.37343 -0.05862 C 0.37604 -0.0658 0.37847 -0.07252 0.38263 -0.07831 C 0.3835 -0.08133 0.38454 -0.08411 0.38541 -0.08712 C 0.3868 -0.09245 0.38941 -0.10311 0.38941 -0.10311 C 0.3901 -0.10983 0.39201 -0.11608 0.39201 -0.1228 C 0.39201 -0.1462 0.38802 -0.1703 0.37343 -0.18513 C 0.371 -0.19138 0.36909 -0.19463 0.36527 -0.19926 C 0.35816 -0.21895 0.34375 -0.23123 0.33072 -0.24375 C 0.3217 -0.25232 0.31718 -0.25788 0.30677 -0.26159 C 0.29409 -0.27271 0.28072 -0.2602 0.26805 -0.25626 C 0.26388 -0.25255 0.26041 -0.25186 0.2559 -0.24907 C 0.24913 -0.24444 0.25451 -0.24722 0.2493 -0.24189 C 0.24236 -0.23517 0.23489 -0.22869 0.22777 -0.22243 C 0.22465 -0.21548 0.22135 -0.21363 0.21597 -0.20992 C 0.21267 -0.2032 0.20902 -0.20366 0.2052 -0.19741 C 0.19548 -0.18142 0.18993 -0.16729 0.18541 -0.14759 C 0.18229 -0.11747 0.18402 -0.08619 0.17725 -0.057 C 0.17552 -0.03962 0.1684 -0.00464 0.15468 0.00185 C 0.146 0.01738 0.15503 0.00394 0.14652 0.01066 C 0.14184 0.01436 0.13819 0.01992 0.13333 0.02317 C 0.12048 0.03174 0.10347 0.03452 0.08941 0.0373 C 0.07864 0.03684 0.06805 0.03661 0.05729 0.03568 C 0.04739 0.03475 0.03628 0.02757 0.02673 0.02317 C 0.02135 0.01645 0.01562 0.01112 0.00937 0.00533 C 0.00781 0.00394 0.00694 0.00139 0.00538 -3.52178E-7 C 0.00173 -0.00325 0.00191 -0.00255 4.44444E-6 -3.52178E-7 Z " pathEditMode="relative" ptsTypes="ffffffffffffffffffffffffffffffffffffffffffffffffffffffffffffffffffffffffffffffffffffffffffffffff">
                                      <p:cBhvr>
                                        <p:cTn id="75" dur="50" fill="hold"/>
                                        <p:tgtEl>
                                          <p:spTgt spid="116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43188E-6 C 0.0059 -0.01204 0.00295 -0.00764 0.00798 -0.01413 C 0.01093 -0.03127 0.00399 -0.06232 3.33333E-6 -0.07993 C -0.00191 -0.09916 -0.004 -0.12279 -0.01216 -0.13878 C -0.01476 -0.14388 -0.01598 -0.14967 -0.02014 -0.15291 C -0.03021 -0.16079 -0.04219 -0.16334 -0.05348 -0.16728 C -0.07188 -0.16612 -0.08594 -0.16589 -0.10278 -0.16009 C -0.10521 -0.15801 -0.10851 -0.15731 -0.11077 -0.15477 C -0.11198 -0.15338 -0.11233 -0.15106 -0.11337 -0.14944 C -0.11736 -0.14388 -0.11702 -0.14781 -0.12014 -0.14225 C -0.12917 -0.12627 -0.1217 -0.136 -0.12813 -0.12812 C -0.12934 -0.12279 -0.13316 -0.11399 -0.13611 -0.11028 C -0.13768 -0.10426 -0.13872 -0.09962 -0.1415 -0.09429 C -0.14358 -0.0695 -0.14514 -0.0227 -0.13334 6.43188E-6 C -0.13056 0.01206 -0.12813 0.01993 -0.12136 0.02851 C -0.11962 0.03592 -0.11563 0.04218 -0.11077 0.04635 C -0.10434 0.05955 -0.08785 0.05724 -0.07743 0.06048 C -0.06042 0.05932 -0.05382 0.05909 -0.04011 0.05353 C -0.03195 0.04588 -0.02118 0.04125 -0.01476 0.03036 C -0.01025 0.02271 -0.00747 0.01206 -0.00278 0.00534 C 0.00069 -0.00787 -0.00122 -0.00186 0.0026 -0.01227 C 0.00364 -0.02247 0.00399 -0.03266 0.00521 -0.04262 C 0.0059 -0.04865 0.00816 -0.05444 0.0092 -0.06047 C 0.01059 -0.0695 0.01076 -0.07877 0.01597 -0.08526 C 0.01718 -0.09267 0.01805 -0.09846 0.02118 -0.10495 C 0.02482 -0.12418 0.03246 -0.14225 0.04253 -0.15662 C 0.04409 -0.16264 0.04583 -0.16635 0.0493 -0.17075 C 0.0533 -0.18164 0.06041 -0.18465 0.06666 -0.19207 C 0.07639 -0.20319 0.06927 -0.19948 0.07725 -0.20273 C 0.0875 -0.21732 0.10034 -0.22196 0.11458 -0.22404 C 0.13316 -0.23053 0.15208 -0.22381 0.17066 -0.22057 C 0.17621 -0.21848 0.18107 -0.21524 0.18663 -0.21338 C 0.19357 -0.2062 0.20191 -0.20018 0.20798 -0.19207 C 0.21007 -0.18326 0.21562 -0.17608 0.21996 -0.1689 C 0.22621 -0.15847 0.23264 -0.14781 0.23854 -0.13692 C 0.246 -0.12302 0.24982 -0.10657 0.25729 -0.09244 C 0.25989 -0.08085 0.26423 -0.06996 0.26666 -0.05861 C 0.26944 -0.04517 0.26979 -0.03104 0.27326 -0.01783 C 0.27413 -0.00857 0.27396 0.00395 0.27725 0.01252 C 0.28107 0.02295 0.28559 0.03615 0.29184 0.04449 C 0.29409 0.04751 0.29687 0.05005 0.29861 0.05353 C 0.30156 0.05955 0.30277 0.06187 0.30798 0.06419 C 0.31441 0.07739 0.31788 0.07994 0.32795 0.08736 C 0.34166 0.09755 0.3309 0.09199 0.33993 0.09616 C 0.36007 0.09408 0.37673 0.08828 0.39461 0.0767 C 0.39791 0.06975 0.40312 0.06535 0.40798 0.06048 C 0.41059 0.05793 0.41597 0.05353 0.41597 0.05353 C 0.4184 0.04866 0.425 0.03847 0.42656 0.03221 C 0.42864 0.02364 0.43021 0.01692 0.43333 0.00904 C 0.43472 -0.00115 0.43628 -0.01088 0.43732 -0.02131 C 0.43593 -0.03706 0.43437 -0.05259 0.43055 -0.06765 C 0.43055 -0.06788 0.42118 -0.08155 0.41996 -0.08363 C 0.41389 -0.09383 0.40156 -0.10472 0.39323 -0.11213 C 0.39166 -0.11352 0.38958 -0.11306 0.38784 -0.11376 C 0.38159 -0.11607 0.37552 -0.12001 0.36927 -0.12279 C 0.3467 -0.1214 0.34583 -0.1221 0.33055 -0.11746 C 0.32552 -0.11283 0.31944 -0.11213 0.31458 -0.1068 C 0.30955 -0.10148 0.30729 -0.09638 0.30121 -0.09244 C 0.29774 -0.08618 0.29479 -0.08016 0.29062 -0.0746 C 0.28732 -0.06209 0.27673 -0.05375 0.27326 -0.04077 C 0.27031 -0.02919 0.26771 -0.01714 0.2625 -0.00694 C 0.26111 -0.00069 0.26059 0.00418 0.25729 0.00904 C 0.25521 0.02248 0.24757 0.04148 0.24253 0.05353 C 0.24097 0.05724 0.23906 0.06071 0.23732 0.06419 C 0.23646 0.06604 0.23455 0.06952 0.23455 0.06952 C 0.23246 0.07832 0.22604 0.08689 0.21996 0.09083 C 0.21232 0.10566 0.20451 0.10381 0.19323 0.11029 C 0.18298 0.11609 0.19271 0.11238 0.18264 0.11562 C 0.17656 0.12373 0.18159 0.11864 0.16666 0.12118 C 0.15798 0.12281 0.15017 0.12536 0.14132 0.12651 C 0.1243 0.13161 0.10989 0.12929 0.09184 0.12814 C 0.08784 0.12651 0.07986 0.12281 0.07986 0.12281 C 0.07534 0.11354 0.07882 0.11933 0.06927 0.11029 C 0.06736 0.10867 0.06389 0.10497 0.06389 0.10497 C 0.0585 0.09384 0.05312 0.09454 0.04652 0.08736 C 0.04236 0.08295 0.04271 0.07878 0.03732 0.0767 C 0.02725 0.06743 0.01597 0.04843 0.01059 0.03384 C 0.00798 0.02688 0.0026 0.01854 0.0026 0.01067 " pathEditMode="relative" ptsTypes="fffffffffffffffffffffffffffffffffffffffffffffffffffffffffffffffffffffffffffffA">
                                      <p:cBhvr>
                                        <p:cTn id="77" dur="50" fill="hold"/>
                                        <p:tgtEl>
                                          <p:spTgt spid="116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16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1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1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 animBg="1"/>
      <p:bldP spid="116742" grpId="0" animBg="1"/>
      <p:bldP spid="116761" grpId="0"/>
      <p:bldP spid="116766" grpId="0" animBg="1"/>
      <p:bldP spid="116766" grpId="1" animBg="1"/>
      <p:bldP spid="116767" grpId="0" animBg="1"/>
      <p:bldP spid="116767" grpId="1" animBg="1"/>
      <p:bldP spid="116768" grpId="0" animBg="1"/>
      <p:bldP spid="116768" grpId="1" animBg="1"/>
      <p:bldP spid="116769" grpId="0" animBg="1"/>
      <p:bldP spid="116769" grpId="1" animBg="1"/>
      <p:bldP spid="116770" grpId="0" animBg="1"/>
      <p:bldP spid="116770" grpId="1" animBg="1"/>
      <p:bldP spid="116771" grpId="0" animBg="1"/>
      <p:bldP spid="116771" grpId="1" animBg="1"/>
      <p:bldP spid="116772" grpId="0" animBg="1"/>
      <p:bldP spid="116772" grpId="1" animBg="1"/>
      <p:bldP spid="116773" grpId="0" animBg="1"/>
      <p:bldP spid="116773" grpId="1" animBg="1"/>
      <p:bldP spid="116774" grpId="0" animBg="1"/>
      <p:bldP spid="116774" grpId="1" animBg="1"/>
      <p:bldP spid="116775" grpId="0" animBg="1"/>
      <p:bldP spid="11677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mic Sans MS" panose="030F0702030302020204" pitchFamily="66" charset="0"/>
              </a:rPr>
              <a:t>Chemical Bonds</a:t>
            </a:r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3429000" y="3698875"/>
            <a:ext cx="609600" cy="609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+</a:t>
            </a: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2895600" y="48768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-</a:t>
            </a: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2514600" y="2895600"/>
            <a:ext cx="2438400" cy="2362200"/>
          </a:xfrm>
          <a:prstGeom prst="ellips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5562600" y="3679825"/>
            <a:ext cx="609600" cy="609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+</a:t>
            </a: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6400800" y="28956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-</a:t>
            </a: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4648200" y="2841625"/>
            <a:ext cx="2438400" cy="2362200"/>
          </a:xfrm>
          <a:prstGeom prst="ellips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20B5-C95D-418D-BD57-3B1DF2E63F5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90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0.13345 C -0.05417 -0.03939 3.33333E-6 0.03893 0.06718 0.03893 C 0.14705 0.03893 0.17465 -0.04726 0.1868 -0.09963 L 0.2 -0.16867 C 0.21146 -0.21965 0.24236 -0.30584 0.33125 -0.30584 C 0.38836 -0.30584 0.45416 -0.22868 0.45416 -0.13345 C 0.45416 -0.03939 0.38836 0.03893 0.33125 0.03893 C 0.24236 0.03893 0.21146 -0.04726 0.2 -0.09963 L 0.1868 -0.16867 C 0.17465 -0.21965 0.14705 -0.30584 0.06718 -0.30584 C 3.33333E-6 -0.30584 -0.05417 -0.22868 -0.05417 -0.13345 Z " pathEditMode="relative" rAng="0" ptsTypes="ffFffffFfff">
                                      <p:cBhvr>
                                        <p:cTn id="6" dur="1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0.1557 C 0.07083 0.25023 0.01563 0.32808 -0.05156 0.32808 C -0.13056 0.32808 -0.15937 0.24189 -0.17118 0.18999 L -0.18333 0.12094 C -0.19601 0.0695 -0.22622 -0.01669 -0.31562 -0.01669 C -0.37274 -0.01669 -0.4375 0.0607 -0.4375 0.1557 C -0.4375 0.25023 -0.37274 0.32808 -0.31562 0.32808 C -0.22622 0.32808 -0.19601 0.24189 -0.18333 0.18999 L -0.17118 0.12094 C -0.15937 0.0695 -0.13056 -0.01669 -0.05156 -0.01669 C 0.01563 -0.01669 0.07083 0.0607 0.07083 0.1557 Z " pathEditMode="relative" rAng="0" ptsTypes="ffFffffFfff">
                                      <p:cBhvr>
                                        <p:cTn id="8" dur="1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mic Sans MS" panose="030F0702030302020204" pitchFamily="66" charset="0"/>
              </a:rPr>
              <a:t>Types of Covalent Bonds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752600"/>
            <a:ext cx="7543800" cy="7620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sz="2400" dirty="0">
                <a:latin typeface="Comic Sans MS" panose="030F0702030302020204" pitchFamily="66" charset="0"/>
              </a:rPr>
              <a:t>Different covalent bond types share a different number of electrons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1219200" y="5181600"/>
            <a:ext cx="1828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Single Bonds</a:t>
            </a:r>
            <a:r>
              <a:rPr lang="en-US" altLang="en-US" sz="1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800" b="1" dirty="0">
                <a:latin typeface="Comic Sans MS" panose="030F0702030302020204" pitchFamily="66" charset="0"/>
              </a:rPr>
              <a:t>Share 2 Electrons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3886200" y="5181600"/>
            <a:ext cx="1981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Double Bonds</a:t>
            </a:r>
            <a:r>
              <a:rPr lang="en-US" altLang="en-US" sz="1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800" b="1" dirty="0">
                <a:latin typeface="Comic Sans MS" panose="030F0702030302020204" pitchFamily="66" charset="0"/>
              </a:rPr>
              <a:t>Share 4 Electrons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6629400" y="5181600"/>
            <a:ext cx="1828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Triple Bonds</a:t>
            </a:r>
            <a:r>
              <a:rPr lang="en-US" altLang="en-US" sz="1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800" b="1" dirty="0">
                <a:latin typeface="Comic Sans MS" panose="030F0702030302020204" pitchFamily="66" charset="0"/>
              </a:rPr>
              <a:t>Share 6 Electrons</a:t>
            </a:r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 flipV="1">
            <a:off x="2057400" y="3886200"/>
            <a:ext cx="381000" cy="1295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 flipV="1">
            <a:off x="4876800" y="3886200"/>
            <a:ext cx="457200" cy="1295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 flipH="1" flipV="1">
            <a:off x="7543800" y="4038600"/>
            <a:ext cx="0" cy="11430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22" name="Line 14"/>
          <p:cNvSpPr>
            <a:spLocks noChangeShapeType="1"/>
          </p:cNvSpPr>
          <p:nvPr/>
        </p:nvSpPr>
        <p:spPr bwMode="auto">
          <a:xfrm flipH="1" flipV="1">
            <a:off x="4394200" y="3886200"/>
            <a:ext cx="381000" cy="1295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94223" name="Picture 15" descr="Water Molec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175260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26" name="Picture 18" descr="N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00400"/>
            <a:ext cx="1752600" cy="9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1447800" y="2590800"/>
            <a:ext cx="1293813" cy="342900"/>
          </a:xfrm>
          <a:prstGeom prst="rect">
            <a:avLst/>
          </a:prstGeom>
          <a:solidFill>
            <a:srgbClr val="FFFF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latin typeface="Comic Sans MS" panose="030F0702030302020204" pitchFamily="66" charset="0"/>
              </a:rPr>
              <a:t>Water (H</a:t>
            </a:r>
            <a:r>
              <a:rPr lang="en-US" altLang="en-US" sz="1400" baseline="-25000">
                <a:latin typeface="Comic Sans MS" panose="030F0702030302020204" pitchFamily="66" charset="0"/>
              </a:rPr>
              <a:t>2</a:t>
            </a:r>
            <a:r>
              <a:rPr lang="en-US" altLang="en-US" sz="1400">
                <a:latin typeface="Comic Sans MS" panose="030F0702030302020204" pitchFamily="66" charset="0"/>
              </a:rPr>
              <a:t>O)</a:t>
            </a:r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 flipH="1" flipV="1">
            <a:off x="1905000" y="4343400"/>
            <a:ext cx="76200" cy="8382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29" name="Oval 21"/>
          <p:cNvSpPr>
            <a:spLocks noChangeArrowheads="1"/>
          </p:cNvSpPr>
          <p:nvPr/>
        </p:nvSpPr>
        <p:spPr bwMode="auto">
          <a:xfrm>
            <a:off x="2311400" y="3492500"/>
            <a:ext cx="228600" cy="381000"/>
          </a:xfrm>
          <a:prstGeom prst="ellips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0" name="Oval 22"/>
          <p:cNvSpPr>
            <a:spLocks noChangeArrowheads="1"/>
          </p:cNvSpPr>
          <p:nvPr/>
        </p:nvSpPr>
        <p:spPr bwMode="auto">
          <a:xfrm rot="16200000">
            <a:off x="1733550" y="4057650"/>
            <a:ext cx="266700" cy="381000"/>
          </a:xfrm>
          <a:prstGeom prst="ellips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1" name="Text Box 23"/>
          <p:cNvSpPr txBox="1">
            <a:spLocks noChangeArrowheads="1"/>
          </p:cNvSpPr>
          <p:nvPr/>
        </p:nvSpPr>
        <p:spPr bwMode="auto">
          <a:xfrm>
            <a:off x="3733800" y="2590800"/>
            <a:ext cx="2028825" cy="342900"/>
          </a:xfrm>
          <a:prstGeom prst="rect">
            <a:avLst/>
          </a:prstGeom>
          <a:solidFill>
            <a:srgbClr val="FFFF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latin typeface="Comic Sans MS" panose="030F0702030302020204" pitchFamily="66" charset="0"/>
              </a:rPr>
              <a:t>Carbon Dioxide  (CO</a:t>
            </a:r>
            <a:r>
              <a:rPr lang="en-US" altLang="en-US" sz="1400" baseline="-25000">
                <a:latin typeface="Comic Sans MS" panose="030F0702030302020204" pitchFamily="66" charset="0"/>
              </a:rPr>
              <a:t>2</a:t>
            </a:r>
            <a:r>
              <a:rPr lang="en-US" altLang="en-US" sz="140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6823075" y="2590800"/>
            <a:ext cx="1406525" cy="342900"/>
          </a:xfrm>
          <a:prstGeom prst="rect">
            <a:avLst/>
          </a:prstGeom>
          <a:solidFill>
            <a:srgbClr val="FFFF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latin typeface="Comic Sans MS" panose="030F0702030302020204" pitchFamily="66" charset="0"/>
              </a:rPr>
              <a:t>Nitrogen  (N</a:t>
            </a:r>
            <a:r>
              <a:rPr lang="en-US" altLang="en-US" sz="1400" baseline="-25000">
                <a:latin typeface="Comic Sans MS" panose="030F0702030302020204" pitchFamily="66" charset="0"/>
              </a:rPr>
              <a:t>2</a:t>
            </a:r>
            <a:r>
              <a:rPr lang="en-US" altLang="en-US" sz="140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94236" name="Oval 28"/>
          <p:cNvSpPr>
            <a:spLocks noChangeArrowheads="1"/>
          </p:cNvSpPr>
          <p:nvPr/>
        </p:nvSpPr>
        <p:spPr bwMode="auto">
          <a:xfrm rot="16200000">
            <a:off x="7391400" y="3657600"/>
            <a:ext cx="228600" cy="381000"/>
          </a:xfrm>
          <a:prstGeom prst="ellips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7" name="Oval 29"/>
          <p:cNvSpPr>
            <a:spLocks noChangeArrowheads="1"/>
          </p:cNvSpPr>
          <p:nvPr/>
        </p:nvSpPr>
        <p:spPr bwMode="auto">
          <a:xfrm rot="16200000">
            <a:off x="7391400" y="3505200"/>
            <a:ext cx="228600" cy="381000"/>
          </a:xfrm>
          <a:prstGeom prst="ellips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8" name="Oval 30"/>
          <p:cNvSpPr>
            <a:spLocks noChangeArrowheads="1"/>
          </p:cNvSpPr>
          <p:nvPr/>
        </p:nvSpPr>
        <p:spPr bwMode="auto">
          <a:xfrm rot="16200000">
            <a:off x="7391400" y="3352800"/>
            <a:ext cx="228600" cy="381000"/>
          </a:xfrm>
          <a:prstGeom prst="ellips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239" name="Picture 31" descr="Carbon Dioxide Molec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24200"/>
            <a:ext cx="3124200" cy="11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41" name="Oval 33"/>
          <p:cNvSpPr>
            <a:spLocks noChangeArrowheads="1"/>
          </p:cNvSpPr>
          <p:nvPr/>
        </p:nvSpPr>
        <p:spPr bwMode="auto">
          <a:xfrm rot="16200000">
            <a:off x="4267200" y="3505200"/>
            <a:ext cx="152400" cy="304800"/>
          </a:xfrm>
          <a:prstGeom prst="ellips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42" name="Oval 34"/>
          <p:cNvSpPr>
            <a:spLocks noChangeArrowheads="1"/>
          </p:cNvSpPr>
          <p:nvPr/>
        </p:nvSpPr>
        <p:spPr bwMode="auto">
          <a:xfrm rot="16200000">
            <a:off x="4267200" y="3619500"/>
            <a:ext cx="152400" cy="304800"/>
          </a:xfrm>
          <a:prstGeom prst="ellips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43" name="Oval 35"/>
          <p:cNvSpPr>
            <a:spLocks noChangeArrowheads="1"/>
          </p:cNvSpPr>
          <p:nvPr/>
        </p:nvSpPr>
        <p:spPr bwMode="auto">
          <a:xfrm rot="16200000">
            <a:off x="5257800" y="3505200"/>
            <a:ext cx="152400" cy="304800"/>
          </a:xfrm>
          <a:prstGeom prst="ellips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44" name="Oval 36"/>
          <p:cNvSpPr>
            <a:spLocks noChangeArrowheads="1"/>
          </p:cNvSpPr>
          <p:nvPr/>
        </p:nvSpPr>
        <p:spPr bwMode="auto">
          <a:xfrm rot="16200000">
            <a:off x="5257800" y="3619500"/>
            <a:ext cx="152400" cy="304800"/>
          </a:xfrm>
          <a:prstGeom prst="ellips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E98D-0697-40A5-BD52-86D009FA47E4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4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9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9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9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9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9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1" grpId="0" build="p"/>
      <p:bldP spid="94215" grpId="0"/>
      <p:bldP spid="94216" grpId="0"/>
      <p:bldP spid="94217" grpId="0"/>
      <p:bldP spid="94227" grpId="0" animBg="1"/>
      <p:bldP spid="94231" grpId="0" animBg="1"/>
      <p:bldP spid="942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31" name="Group 23"/>
          <p:cNvGrpSpPr>
            <a:grpSpLocks/>
          </p:cNvGrpSpPr>
          <p:nvPr/>
        </p:nvGrpSpPr>
        <p:grpSpPr bwMode="auto">
          <a:xfrm>
            <a:off x="6962775" y="3429000"/>
            <a:ext cx="990600" cy="914400"/>
            <a:chOff x="2592" y="2496"/>
            <a:chExt cx="912" cy="768"/>
          </a:xfrm>
        </p:grpSpPr>
        <p:sp>
          <p:nvSpPr>
            <p:cNvPr id="68632" name="Oval 24"/>
            <p:cNvSpPr>
              <a:spLocks noChangeArrowheads="1"/>
            </p:cNvSpPr>
            <p:nvPr/>
          </p:nvSpPr>
          <p:spPr bwMode="auto">
            <a:xfrm>
              <a:off x="3168" y="2544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5400" b="1"/>
            </a:p>
          </p:txBody>
        </p:sp>
        <p:sp>
          <p:nvSpPr>
            <p:cNvPr id="68633" name="Oval 25"/>
            <p:cNvSpPr>
              <a:spLocks noChangeArrowheads="1"/>
            </p:cNvSpPr>
            <p:nvPr/>
          </p:nvSpPr>
          <p:spPr bwMode="auto">
            <a:xfrm>
              <a:off x="2592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5400" b="1"/>
            </a:p>
          </p:txBody>
        </p:sp>
        <p:sp>
          <p:nvSpPr>
            <p:cNvPr id="68634" name="Oval 26"/>
            <p:cNvSpPr>
              <a:spLocks noChangeArrowheads="1"/>
            </p:cNvSpPr>
            <p:nvPr/>
          </p:nvSpPr>
          <p:spPr bwMode="auto">
            <a:xfrm>
              <a:off x="3216" y="2688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5400" b="1"/>
            </a:p>
          </p:txBody>
        </p:sp>
        <p:sp>
          <p:nvSpPr>
            <p:cNvPr id="68635" name="Oval 27"/>
            <p:cNvSpPr>
              <a:spLocks noChangeArrowheads="1"/>
            </p:cNvSpPr>
            <p:nvPr/>
          </p:nvSpPr>
          <p:spPr bwMode="auto">
            <a:xfrm>
              <a:off x="3168" y="288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5400" b="1"/>
            </a:p>
          </p:txBody>
        </p:sp>
        <p:sp>
          <p:nvSpPr>
            <p:cNvPr id="68636" name="Oval 28"/>
            <p:cNvSpPr>
              <a:spLocks noChangeArrowheads="1"/>
            </p:cNvSpPr>
            <p:nvPr/>
          </p:nvSpPr>
          <p:spPr bwMode="auto">
            <a:xfrm>
              <a:off x="2688" y="2496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5400" b="1"/>
            </a:p>
          </p:txBody>
        </p:sp>
        <p:sp>
          <p:nvSpPr>
            <p:cNvPr id="68637" name="Oval 29"/>
            <p:cNvSpPr>
              <a:spLocks noChangeArrowheads="1"/>
            </p:cNvSpPr>
            <p:nvPr/>
          </p:nvSpPr>
          <p:spPr bwMode="auto">
            <a:xfrm>
              <a:off x="3072" y="2976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+</a:t>
              </a:r>
            </a:p>
          </p:txBody>
        </p:sp>
        <p:sp>
          <p:nvSpPr>
            <p:cNvPr id="68638" name="Oval 30"/>
            <p:cNvSpPr>
              <a:spLocks noChangeArrowheads="1"/>
            </p:cNvSpPr>
            <p:nvPr/>
          </p:nvSpPr>
          <p:spPr bwMode="auto">
            <a:xfrm>
              <a:off x="2880" y="2496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+</a:t>
              </a:r>
            </a:p>
          </p:txBody>
        </p:sp>
        <p:sp>
          <p:nvSpPr>
            <p:cNvPr id="68639" name="Oval 31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+</a:t>
              </a:r>
            </a:p>
          </p:txBody>
        </p:sp>
        <p:sp>
          <p:nvSpPr>
            <p:cNvPr id="68640" name="Oval 32"/>
            <p:cNvSpPr>
              <a:spLocks noChangeArrowheads="1"/>
            </p:cNvSpPr>
            <p:nvPr/>
          </p:nvSpPr>
          <p:spPr bwMode="auto">
            <a:xfrm>
              <a:off x="2736" y="2976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+</a:t>
              </a:r>
            </a:p>
          </p:txBody>
        </p:sp>
        <p:grpSp>
          <p:nvGrpSpPr>
            <p:cNvPr id="68641" name="Group 33"/>
            <p:cNvGrpSpPr>
              <a:grpSpLocks/>
            </p:cNvGrpSpPr>
            <p:nvPr/>
          </p:nvGrpSpPr>
          <p:grpSpPr bwMode="auto">
            <a:xfrm>
              <a:off x="2688" y="2544"/>
              <a:ext cx="760" cy="684"/>
              <a:chOff x="1968" y="1584"/>
              <a:chExt cx="2160" cy="1872"/>
            </a:xfrm>
          </p:grpSpPr>
          <p:sp>
            <p:nvSpPr>
              <p:cNvPr id="68642" name="Oval 34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b="1"/>
                  <a:t>+</a:t>
                </a:r>
              </a:p>
            </p:txBody>
          </p:sp>
          <p:sp>
            <p:nvSpPr>
              <p:cNvPr id="68643" name="Oval 35"/>
              <p:cNvSpPr>
                <a:spLocks noChangeArrowheads="1"/>
              </p:cNvSpPr>
              <p:nvPr/>
            </p:nvSpPr>
            <p:spPr bwMode="auto">
              <a:xfrm>
                <a:off x="292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5400" b="1"/>
              </a:p>
            </p:txBody>
          </p:sp>
          <p:sp>
            <p:nvSpPr>
              <p:cNvPr id="68644" name="Oval 36"/>
              <p:cNvSpPr>
                <a:spLocks noChangeArrowheads="1"/>
              </p:cNvSpPr>
              <p:nvPr/>
            </p:nvSpPr>
            <p:spPr bwMode="auto">
              <a:xfrm>
                <a:off x="3264" y="2112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b="1"/>
                  <a:t>+</a:t>
                </a:r>
              </a:p>
            </p:txBody>
          </p:sp>
          <p:sp>
            <p:nvSpPr>
              <p:cNvPr id="68645" name="Oval 37"/>
              <p:cNvSpPr>
                <a:spLocks noChangeArrowheads="1"/>
              </p:cNvSpPr>
              <p:nvPr/>
            </p:nvSpPr>
            <p:spPr bwMode="auto">
              <a:xfrm>
                <a:off x="1968" y="230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5400" b="1"/>
              </a:p>
            </p:txBody>
          </p:sp>
          <p:sp>
            <p:nvSpPr>
              <p:cNvPr id="68646" name="Oval 38"/>
              <p:cNvSpPr>
                <a:spLocks noChangeArrowheads="1"/>
              </p:cNvSpPr>
              <p:nvPr/>
            </p:nvSpPr>
            <p:spPr bwMode="auto">
              <a:xfrm>
                <a:off x="2784" y="264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5400" b="1"/>
              </a:p>
            </p:txBody>
          </p:sp>
          <p:sp>
            <p:nvSpPr>
              <p:cNvPr id="68647" name="Oval 39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b="1"/>
                  <a:t>+</a:t>
                </a:r>
              </a:p>
            </p:txBody>
          </p:sp>
        </p:grpSp>
        <p:sp>
          <p:nvSpPr>
            <p:cNvPr id="68648" name="Oval 40"/>
            <p:cNvSpPr>
              <a:spLocks noChangeArrowheads="1"/>
            </p:cNvSpPr>
            <p:nvPr/>
          </p:nvSpPr>
          <p:spPr bwMode="auto">
            <a:xfrm>
              <a:off x="3120" y="259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+</a:t>
              </a:r>
            </a:p>
          </p:txBody>
        </p:sp>
      </p:grpSp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mic Sans MS" panose="030F0702030302020204" pitchFamily="66" charset="0"/>
              </a:rPr>
              <a:t>Unequal Sharing </a:t>
            </a:r>
            <a:br>
              <a:rPr lang="en-US" altLang="en-US" dirty="0">
                <a:latin typeface="Comic Sans MS" panose="030F0702030302020204" pitchFamily="66" charset="0"/>
              </a:rPr>
            </a:br>
            <a:r>
              <a:rPr lang="en-US" altLang="en-US" sz="4000" i="1" dirty="0">
                <a:latin typeface="Comic Sans MS" panose="030F0702030302020204" pitchFamily="66" charset="0"/>
              </a:rPr>
              <a:t>(Polar Covalent Bond)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2438400" y="5943600"/>
            <a:ext cx="4572000" cy="574675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400" dirty="0">
                <a:latin typeface="Comic Sans MS" panose="030F0702030302020204" pitchFamily="66" charset="0"/>
              </a:rPr>
              <a:t>Why do you think the two Hydrogen atoms share</a:t>
            </a:r>
          </a:p>
          <a:p>
            <a:pPr algn="ctr"/>
            <a:r>
              <a:rPr lang="en-US" altLang="en-US" sz="1400" dirty="0">
                <a:latin typeface="Comic Sans MS" panose="030F0702030302020204" pitchFamily="66" charset="0"/>
              </a:rPr>
              <a:t>equally, but the Hydrogen and fluorine do not?</a:t>
            </a:r>
          </a:p>
        </p:txBody>
      </p:sp>
      <p:sp>
        <p:nvSpPr>
          <p:cNvPr id="68626" name="Oval 18"/>
          <p:cNvSpPr>
            <a:spLocks noChangeArrowheads="1"/>
          </p:cNvSpPr>
          <p:nvPr/>
        </p:nvSpPr>
        <p:spPr bwMode="auto">
          <a:xfrm>
            <a:off x="1857375" y="38100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+</a:t>
            </a:r>
          </a:p>
        </p:txBody>
      </p:sp>
      <p:sp>
        <p:nvSpPr>
          <p:cNvPr id="68627" name="Oval 19"/>
          <p:cNvSpPr>
            <a:spLocks noChangeArrowheads="1"/>
          </p:cNvSpPr>
          <p:nvPr/>
        </p:nvSpPr>
        <p:spPr bwMode="auto">
          <a:xfrm>
            <a:off x="2949575" y="3798888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+</a:t>
            </a:r>
          </a:p>
        </p:txBody>
      </p:sp>
      <p:sp>
        <p:nvSpPr>
          <p:cNvPr id="68628" name="Oval 20"/>
          <p:cNvSpPr>
            <a:spLocks noChangeArrowheads="1"/>
          </p:cNvSpPr>
          <p:nvPr/>
        </p:nvSpPr>
        <p:spPr bwMode="auto">
          <a:xfrm>
            <a:off x="1600200" y="3581400"/>
            <a:ext cx="1905000" cy="762000"/>
          </a:xfrm>
          <a:prstGeom prst="ellipse">
            <a:avLst/>
          </a:prstGeom>
          <a:solidFill>
            <a:srgbClr val="969696">
              <a:alpha val="35001"/>
            </a:srgbClr>
          </a:solidFill>
          <a:ln w="12700" cap="rnd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9" name="Oval 21"/>
          <p:cNvSpPr>
            <a:spLocks noChangeArrowheads="1"/>
          </p:cNvSpPr>
          <p:nvPr/>
        </p:nvSpPr>
        <p:spPr bwMode="auto">
          <a:xfrm>
            <a:off x="5972175" y="38100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+</a:t>
            </a:r>
          </a:p>
        </p:txBody>
      </p:sp>
      <p:sp>
        <p:nvSpPr>
          <p:cNvPr id="68630" name="Oval 22"/>
          <p:cNvSpPr>
            <a:spLocks noChangeArrowheads="1"/>
          </p:cNvSpPr>
          <p:nvPr/>
        </p:nvSpPr>
        <p:spPr bwMode="auto">
          <a:xfrm>
            <a:off x="5591175" y="3276600"/>
            <a:ext cx="2819400" cy="1219200"/>
          </a:xfrm>
          <a:prstGeom prst="ellipse">
            <a:avLst/>
          </a:prstGeom>
          <a:solidFill>
            <a:srgbClr val="969696">
              <a:alpha val="35001"/>
            </a:srgbClr>
          </a:solidFill>
          <a:ln w="12700" cap="rnd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0" name="Text Box 42"/>
          <p:cNvSpPr txBox="1">
            <a:spLocks noChangeArrowheads="1"/>
          </p:cNvSpPr>
          <p:nvPr/>
        </p:nvSpPr>
        <p:spPr bwMode="auto">
          <a:xfrm>
            <a:off x="1868488" y="4625975"/>
            <a:ext cx="1484312" cy="860425"/>
          </a:xfrm>
          <a:prstGeom prst="rect">
            <a:avLst/>
          </a:prstGeom>
          <a:solidFill>
            <a:srgbClr val="FFFF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Comic Sans MS" panose="030F0702030302020204" pitchFamily="66" charset="0"/>
              </a:rPr>
              <a:t>Bonded hydrogen </a:t>
            </a:r>
          </a:p>
          <a:p>
            <a:pPr algn="ctr"/>
            <a:r>
              <a:rPr lang="en-US" altLang="en-US" sz="1200">
                <a:latin typeface="Comic Sans MS" panose="030F0702030302020204" pitchFamily="66" charset="0"/>
              </a:rPr>
              <a:t>atoms showing </a:t>
            </a:r>
          </a:p>
          <a:p>
            <a:pPr algn="ctr"/>
            <a:r>
              <a:rPr lang="en-US" altLang="en-US" sz="1200">
                <a:latin typeface="Comic Sans MS" panose="030F0702030302020204" pitchFamily="66" charset="0"/>
              </a:rPr>
              <a:t>equal sharing of</a:t>
            </a:r>
          </a:p>
          <a:p>
            <a:pPr algn="ctr"/>
            <a:r>
              <a:rPr lang="en-US" altLang="en-US" sz="1200">
                <a:latin typeface="Comic Sans MS" panose="030F0702030302020204" pitchFamily="66" charset="0"/>
              </a:rPr>
              <a:t>electrons</a:t>
            </a:r>
          </a:p>
        </p:txBody>
      </p:sp>
      <p:sp>
        <p:nvSpPr>
          <p:cNvPr id="68652" name="Text Box 44"/>
          <p:cNvSpPr txBox="1">
            <a:spLocks noChangeArrowheads="1"/>
          </p:cNvSpPr>
          <p:nvPr/>
        </p:nvSpPr>
        <p:spPr bwMode="auto">
          <a:xfrm>
            <a:off x="6294438" y="4648200"/>
            <a:ext cx="1554162" cy="860425"/>
          </a:xfrm>
          <a:prstGeom prst="rect">
            <a:avLst/>
          </a:prstGeom>
          <a:solidFill>
            <a:srgbClr val="FFFF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latin typeface="Comic Sans MS" panose="030F0702030302020204" pitchFamily="66" charset="0"/>
              </a:rPr>
              <a:t>Hydrogen and </a:t>
            </a:r>
          </a:p>
          <a:p>
            <a:pPr algn="ctr"/>
            <a:r>
              <a:rPr lang="en-US" altLang="en-US" sz="1200">
                <a:latin typeface="Comic Sans MS" panose="030F0702030302020204" pitchFamily="66" charset="0"/>
              </a:rPr>
              <a:t>fluorine bond with</a:t>
            </a:r>
          </a:p>
          <a:p>
            <a:pPr algn="ctr"/>
            <a:r>
              <a:rPr lang="en-US" altLang="en-US" sz="1200">
                <a:latin typeface="Comic Sans MS" panose="030F0702030302020204" pitchFamily="66" charset="0"/>
              </a:rPr>
              <a:t> an unequal sharing</a:t>
            </a:r>
          </a:p>
          <a:p>
            <a:pPr algn="ctr"/>
            <a:r>
              <a:rPr lang="en-US" altLang="en-US" sz="1200">
                <a:latin typeface="Comic Sans MS" panose="030F0702030302020204" pitchFamily="66" charset="0"/>
              </a:rPr>
              <a:t> of electrons</a:t>
            </a:r>
          </a:p>
        </p:txBody>
      </p:sp>
      <p:sp>
        <p:nvSpPr>
          <p:cNvPr id="68654" name="Text Box 46"/>
          <p:cNvSpPr txBox="1">
            <a:spLocks noChangeArrowheads="1"/>
          </p:cNvSpPr>
          <p:nvPr/>
        </p:nvSpPr>
        <p:spPr bwMode="auto">
          <a:xfrm>
            <a:off x="1355725" y="16906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1066800" y="4800600"/>
            <a:ext cx="754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 altLang="en-US">
              <a:latin typeface="Comic Sans MS" panose="030F0702030302020204" pitchFamily="66" charset="0"/>
            </a:endParaRPr>
          </a:p>
          <a:p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68656" name="Rectangle 48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798638"/>
            <a:ext cx="7391400" cy="1447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Polar covalent bond</a:t>
            </a:r>
            <a:r>
              <a:rPr lang="en-US" alt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:</a:t>
            </a:r>
            <a:r>
              <a:rPr lang="en-US" altLang="en-US" sz="2000" dirty="0">
                <a:latin typeface="Comic Sans MS" panose="030F0702030302020204" pitchFamily="66" charset="0"/>
              </a:rPr>
              <a:t> the unequal sharing of electrons between two atoms that gives rise to negative and positive regions of electric charge 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Comic Sans MS" panose="030F0702030302020204" pitchFamily="66" charset="0"/>
              </a:rPr>
              <a:t>Results from an atom’s </a:t>
            </a:r>
            <a:r>
              <a:rPr lang="en-US" altLang="en-US" sz="2000" u="sng" dirty="0">
                <a:latin typeface="Comic Sans MS" panose="030F0702030302020204" pitchFamily="66" charset="0"/>
              </a:rPr>
              <a:t>electronegativity</a:t>
            </a:r>
            <a:r>
              <a:rPr lang="en-US" altLang="en-US" sz="2000" dirty="0">
                <a:latin typeface="Comic Sans MS" panose="030F0702030302020204" pitchFamily="66" charset="0"/>
              </a:rPr>
              <a:t> – the ability to attract electrons to itself</a:t>
            </a:r>
          </a:p>
        </p:txBody>
      </p:sp>
      <p:sp>
        <p:nvSpPr>
          <p:cNvPr id="68657" name="Text Box 49"/>
          <p:cNvSpPr txBox="1">
            <a:spLocks noChangeArrowheads="1"/>
          </p:cNvSpPr>
          <p:nvPr/>
        </p:nvSpPr>
        <p:spPr bwMode="auto">
          <a:xfrm>
            <a:off x="4243388" y="3886200"/>
            <a:ext cx="785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b="1">
                <a:latin typeface="Comic Sans MS" panose="030F0702030302020204" pitchFamily="66" charset="0"/>
              </a:rPr>
              <a:t>Electron</a:t>
            </a:r>
          </a:p>
          <a:p>
            <a:pPr algn="ctr"/>
            <a:r>
              <a:rPr lang="en-US" altLang="en-US" sz="1200" b="1">
                <a:latin typeface="Comic Sans MS" panose="030F0702030302020204" pitchFamily="66" charset="0"/>
              </a:rPr>
              <a:t>Cloud</a:t>
            </a:r>
          </a:p>
        </p:txBody>
      </p:sp>
      <p:sp>
        <p:nvSpPr>
          <p:cNvPr id="68658" name="Line 50"/>
          <p:cNvSpPr>
            <a:spLocks noChangeShapeType="1"/>
          </p:cNvSpPr>
          <p:nvPr/>
        </p:nvSpPr>
        <p:spPr bwMode="auto">
          <a:xfrm flipV="1">
            <a:off x="5029200" y="4038600"/>
            <a:ext cx="533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59" name="Line 51"/>
          <p:cNvSpPr>
            <a:spLocks noChangeShapeType="1"/>
          </p:cNvSpPr>
          <p:nvPr/>
        </p:nvSpPr>
        <p:spPr bwMode="auto">
          <a:xfrm flipH="1" flipV="1">
            <a:off x="3657600" y="4038600"/>
            <a:ext cx="533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0FFA-9BE6-4AED-85DF-CF6E333ACA0B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0416 C -0.00851 0.00047 -0.00226 -0.00185 0.00486 -0.00185 C 0.0118 -0.00185 0.01805 0.00047 0.02239 0.00416 C 0.01805 0.00833 0.0118 0.0111 0.00486 0.0111 C -0.00226 0.0111 -0.00851 0.00833 -0.0125 0.00416 Z " pathEditMode="relative" rAng="0" ptsTypes="fffff">
                                      <p:cBhvr>
                                        <p:cTn id="31" dur="20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6" dur="500"/>
                                        <p:tgtEl>
                                          <p:spTgt spid="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78035E-7 C 0.00781 -0.00647 0.02066 -0.01017 0.03507 -0.01017 C 0.04913 -0.01017 0.06198 -0.00647 0.07083 -5.78035E-7 C 0.06198 0.00717 0.04913 0.01202 0.03507 0.01202 C 0.02066 0.01202 0.00781 0.00717 3.33333E-6 -5.78035E-7 Z " pathEditMode="relative" rAng="0" ptsTypes="fffff">
                                      <p:cBhvr>
                                        <p:cTn id="55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9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0" grpId="0"/>
      <p:bldP spid="68623" grpId="0" animBg="1"/>
      <p:bldP spid="68626" grpId="0" animBg="1"/>
      <p:bldP spid="68627" grpId="0" animBg="1"/>
      <p:bldP spid="68629" grpId="0" animBg="1"/>
      <p:bldP spid="68650" grpId="0" animBg="1"/>
      <p:bldP spid="68652" grpId="0" animBg="1"/>
      <p:bldP spid="68656" grpId="0" uiExpand="1" build="p"/>
      <p:bldP spid="686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mic Sans MS" panose="030F0702030302020204" pitchFamily="66" charset="0"/>
              </a:rPr>
              <a:t>Metallic Bond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752600"/>
            <a:ext cx="7315200" cy="220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metallic bond:</a:t>
            </a:r>
            <a:r>
              <a:rPr lang="en-US" altLang="en-US" sz="1800" dirty="0">
                <a:latin typeface="Comic Sans MS" panose="030F0702030302020204" pitchFamily="66" charset="0"/>
              </a:rPr>
              <a:t> a force of attraction between a positively charged metal ion and the electrons in a metal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latin typeface="Comic Sans MS" panose="030F0702030302020204" pitchFamily="66" charset="0"/>
              </a:rPr>
              <a:t>Many metal ions pass along many electrons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latin typeface="Comic Sans MS" panose="030F0702030302020204" pitchFamily="66" charset="0"/>
              </a:rPr>
              <a:t>Many properties of metals, such as conductivity, ductility, and malleability, result from the freely moving electrons in the metal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latin typeface="Comic Sans MS" panose="030F0702030302020204" pitchFamily="66" charset="0"/>
              </a:rPr>
              <a:t>Usually occurs between atoms of metals</a:t>
            </a:r>
            <a:r>
              <a:rPr lang="en-US" altLang="en-US" sz="16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371600" y="3352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73" name="Text Box 1057"/>
          <p:cNvSpPr txBox="1">
            <a:spLocks noChangeArrowheads="1"/>
          </p:cNvSpPr>
          <p:nvPr/>
        </p:nvSpPr>
        <p:spPr bwMode="auto">
          <a:xfrm>
            <a:off x="6791326" y="3949700"/>
            <a:ext cx="1235075" cy="1860550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b="1" dirty="0">
                <a:latin typeface="Comic Sans MS" panose="030F0702030302020204" pitchFamily="66" charset="0"/>
              </a:rPr>
              <a:t>Notice</a:t>
            </a:r>
          </a:p>
          <a:p>
            <a:pPr algn="ctr"/>
            <a:r>
              <a:rPr lang="en-US" altLang="en-US" sz="1600" b="1" dirty="0">
                <a:latin typeface="Comic Sans MS" panose="030F0702030302020204" pitchFamily="66" charset="0"/>
              </a:rPr>
              <a:t> how the electrons do not just stay with one ion</a:t>
            </a:r>
          </a:p>
        </p:txBody>
      </p:sp>
      <p:grpSp>
        <p:nvGrpSpPr>
          <p:cNvPr id="35876" name="Group 1060"/>
          <p:cNvGrpSpPr>
            <a:grpSpLocks/>
          </p:cNvGrpSpPr>
          <p:nvPr/>
        </p:nvGrpSpPr>
        <p:grpSpPr bwMode="auto">
          <a:xfrm>
            <a:off x="2590801" y="3821113"/>
            <a:ext cx="3657600" cy="2286000"/>
            <a:chOff x="1296" y="2112"/>
            <a:chExt cx="2304" cy="1440"/>
          </a:xfrm>
        </p:grpSpPr>
        <p:sp>
          <p:nvSpPr>
            <p:cNvPr id="35877" name="Oval 1061"/>
            <p:cNvSpPr>
              <a:spLocks noChangeArrowheads="1"/>
            </p:cNvSpPr>
            <p:nvPr/>
          </p:nvSpPr>
          <p:spPr bwMode="auto">
            <a:xfrm>
              <a:off x="1296" y="3264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878" name="Oval 1062"/>
            <p:cNvSpPr>
              <a:spLocks noChangeArrowheads="1"/>
            </p:cNvSpPr>
            <p:nvPr/>
          </p:nvSpPr>
          <p:spPr bwMode="auto">
            <a:xfrm>
              <a:off x="1296" y="2400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879" name="Oval 1063"/>
            <p:cNvSpPr>
              <a:spLocks noChangeArrowheads="1"/>
            </p:cNvSpPr>
            <p:nvPr/>
          </p:nvSpPr>
          <p:spPr bwMode="auto">
            <a:xfrm>
              <a:off x="1296" y="2688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880" name="Oval 1064"/>
            <p:cNvSpPr>
              <a:spLocks noChangeArrowheads="1"/>
            </p:cNvSpPr>
            <p:nvPr/>
          </p:nvSpPr>
          <p:spPr bwMode="auto">
            <a:xfrm>
              <a:off x="1296" y="2976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881" name="Oval 1065"/>
            <p:cNvSpPr>
              <a:spLocks noChangeArrowheads="1"/>
            </p:cNvSpPr>
            <p:nvPr/>
          </p:nvSpPr>
          <p:spPr bwMode="auto">
            <a:xfrm>
              <a:off x="1296" y="2112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882" name="Oval 1066"/>
            <p:cNvSpPr>
              <a:spLocks noChangeArrowheads="1"/>
            </p:cNvSpPr>
            <p:nvPr/>
          </p:nvSpPr>
          <p:spPr bwMode="auto">
            <a:xfrm>
              <a:off x="1584" y="3264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883" name="Oval 1067"/>
            <p:cNvSpPr>
              <a:spLocks noChangeArrowheads="1"/>
            </p:cNvSpPr>
            <p:nvPr/>
          </p:nvSpPr>
          <p:spPr bwMode="auto">
            <a:xfrm>
              <a:off x="1584" y="2400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884" name="Oval 1068"/>
            <p:cNvSpPr>
              <a:spLocks noChangeArrowheads="1"/>
            </p:cNvSpPr>
            <p:nvPr/>
          </p:nvSpPr>
          <p:spPr bwMode="auto">
            <a:xfrm>
              <a:off x="1584" y="2688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885" name="Oval 1069"/>
            <p:cNvSpPr>
              <a:spLocks noChangeArrowheads="1"/>
            </p:cNvSpPr>
            <p:nvPr/>
          </p:nvSpPr>
          <p:spPr bwMode="auto">
            <a:xfrm>
              <a:off x="1584" y="2976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886" name="Oval 1070"/>
            <p:cNvSpPr>
              <a:spLocks noChangeArrowheads="1"/>
            </p:cNvSpPr>
            <p:nvPr/>
          </p:nvSpPr>
          <p:spPr bwMode="auto">
            <a:xfrm>
              <a:off x="1584" y="2112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887" name="Oval 1071"/>
            <p:cNvSpPr>
              <a:spLocks noChangeArrowheads="1"/>
            </p:cNvSpPr>
            <p:nvPr/>
          </p:nvSpPr>
          <p:spPr bwMode="auto">
            <a:xfrm>
              <a:off x="1872" y="3264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888" name="Oval 1072"/>
            <p:cNvSpPr>
              <a:spLocks noChangeArrowheads="1"/>
            </p:cNvSpPr>
            <p:nvPr/>
          </p:nvSpPr>
          <p:spPr bwMode="auto">
            <a:xfrm>
              <a:off x="1872" y="2400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889" name="Oval 1073"/>
            <p:cNvSpPr>
              <a:spLocks noChangeArrowheads="1"/>
            </p:cNvSpPr>
            <p:nvPr/>
          </p:nvSpPr>
          <p:spPr bwMode="auto">
            <a:xfrm>
              <a:off x="1872" y="2688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890" name="Oval 1074"/>
            <p:cNvSpPr>
              <a:spLocks noChangeArrowheads="1"/>
            </p:cNvSpPr>
            <p:nvPr/>
          </p:nvSpPr>
          <p:spPr bwMode="auto">
            <a:xfrm>
              <a:off x="1872" y="2976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891" name="Oval 1075"/>
            <p:cNvSpPr>
              <a:spLocks noChangeArrowheads="1"/>
            </p:cNvSpPr>
            <p:nvPr/>
          </p:nvSpPr>
          <p:spPr bwMode="auto">
            <a:xfrm>
              <a:off x="1872" y="2112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892" name="Oval 1076"/>
            <p:cNvSpPr>
              <a:spLocks noChangeArrowheads="1"/>
            </p:cNvSpPr>
            <p:nvPr/>
          </p:nvSpPr>
          <p:spPr bwMode="auto">
            <a:xfrm>
              <a:off x="2160" y="3264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893" name="Oval 1077"/>
            <p:cNvSpPr>
              <a:spLocks noChangeArrowheads="1"/>
            </p:cNvSpPr>
            <p:nvPr/>
          </p:nvSpPr>
          <p:spPr bwMode="auto">
            <a:xfrm>
              <a:off x="2160" y="2400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894" name="Oval 1078"/>
            <p:cNvSpPr>
              <a:spLocks noChangeArrowheads="1"/>
            </p:cNvSpPr>
            <p:nvPr/>
          </p:nvSpPr>
          <p:spPr bwMode="auto">
            <a:xfrm>
              <a:off x="2160" y="2688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895" name="Oval 1079"/>
            <p:cNvSpPr>
              <a:spLocks noChangeArrowheads="1"/>
            </p:cNvSpPr>
            <p:nvPr/>
          </p:nvSpPr>
          <p:spPr bwMode="auto">
            <a:xfrm>
              <a:off x="2160" y="2976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896" name="Oval 1080"/>
            <p:cNvSpPr>
              <a:spLocks noChangeArrowheads="1"/>
            </p:cNvSpPr>
            <p:nvPr/>
          </p:nvSpPr>
          <p:spPr bwMode="auto">
            <a:xfrm>
              <a:off x="2160" y="2112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897" name="Oval 1081"/>
            <p:cNvSpPr>
              <a:spLocks noChangeArrowheads="1"/>
            </p:cNvSpPr>
            <p:nvPr/>
          </p:nvSpPr>
          <p:spPr bwMode="auto">
            <a:xfrm>
              <a:off x="2448" y="3264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898" name="Oval 1082"/>
            <p:cNvSpPr>
              <a:spLocks noChangeArrowheads="1"/>
            </p:cNvSpPr>
            <p:nvPr/>
          </p:nvSpPr>
          <p:spPr bwMode="auto">
            <a:xfrm>
              <a:off x="2448" y="2400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899" name="Oval 1083"/>
            <p:cNvSpPr>
              <a:spLocks noChangeArrowheads="1"/>
            </p:cNvSpPr>
            <p:nvPr/>
          </p:nvSpPr>
          <p:spPr bwMode="auto">
            <a:xfrm>
              <a:off x="2448" y="2688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900" name="Oval 1084"/>
            <p:cNvSpPr>
              <a:spLocks noChangeArrowheads="1"/>
            </p:cNvSpPr>
            <p:nvPr/>
          </p:nvSpPr>
          <p:spPr bwMode="auto">
            <a:xfrm>
              <a:off x="2448" y="2976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901" name="Oval 1085"/>
            <p:cNvSpPr>
              <a:spLocks noChangeArrowheads="1"/>
            </p:cNvSpPr>
            <p:nvPr/>
          </p:nvSpPr>
          <p:spPr bwMode="auto">
            <a:xfrm>
              <a:off x="2448" y="2112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902" name="Oval 1086"/>
            <p:cNvSpPr>
              <a:spLocks noChangeArrowheads="1"/>
            </p:cNvSpPr>
            <p:nvPr/>
          </p:nvSpPr>
          <p:spPr bwMode="auto">
            <a:xfrm>
              <a:off x="2736" y="3264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903" name="Oval 1087"/>
            <p:cNvSpPr>
              <a:spLocks noChangeArrowheads="1"/>
            </p:cNvSpPr>
            <p:nvPr/>
          </p:nvSpPr>
          <p:spPr bwMode="auto">
            <a:xfrm>
              <a:off x="2736" y="2400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904" name="Oval 1088"/>
            <p:cNvSpPr>
              <a:spLocks noChangeArrowheads="1"/>
            </p:cNvSpPr>
            <p:nvPr/>
          </p:nvSpPr>
          <p:spPr bwMode="auto">
            <a:xfrm>
              <a:off x="2736" y="2688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905" name="Oval 1089"/>
            <p:cNvSpPr>
              <a:spLocks noChangeArrowheads="1"/>
            </p:cNvSpPr>
            <p:nvPr/>
          </p:nvSpPr>
          <p:spPr bwMode="auto">
            <a:xfrm>
              <a:off x="2736" y="2976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906" name="Oval 1090"/>
            <p:cNvSpPr>
              <a:spLocks noChangeArrowheads="1"/>
            </p:cNvSpPr>
            <p:nvPr/>
          </p:nvSpPr>
          <p:spPr bwMode="auto">
            <a:xfrm>
              <a:off x="2736" y="2112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907" name="Oval 1091"/>
            <p:cNvSpPr>
              <a:spLocks noChangeArrowheads="1"/>
            </p:cNvSpPr>
            <p:nvPr/>
          </p:nvSpPr>
          <p:spPr bwMode="auto">
            <a:xfrm>
              <a:off x="3024" y="3264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908" name="Oval 1092"/>
            <p:cNvSpPr>
              <a:spLocks noChangeArrowheads="1"/>
            </p:cNvSpPr>
            <p:nvPr/>
          </p:nvSpPr>
          <p:spPr bwMode="auto">
            <a:xfrm>
              <a:off x="3024" y="2400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909" name="Oval 1093"/>
            <p:cNvSpPr>
              <a:spLocks noChangeArrowheads="1"/>
            </p:cNvSpPr>
            <p:nvPr/>
          </p:nvSpPr>
          <p:spPr bwMode="auto">
            <a:xfrm>
              <a:off x="3024" y="2688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910" name="Oval 1094"/>
            <p:cNvSpPr>
              <a:spLocks noChangeArrowheads="1"/>
            </p:cNvSpPr>
            <p:nvPr/>
          </p:nvSpPr>
          <p:spPr bwMode="auto">
            <a:xfrm>
              <a:off x="3024" y="2976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911" name="Oval 1095"/>
            <p:cNvSpPr>
              <a:spLocks noChangeArrowheads="1"/>
            </p:cNvSpPr>
            <p:nvPr/>
          </p:nvSpPr>
          <p:spPr bwMode="auto">
            <a:xfrm>
              <a:off x="3024" y="2112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912" name="Oval 1096"/>
            <p:cNvSpPr>
              <a:spLocks noChangeArrowheads="1"/>
            </p:cNvSpPr>
            <p:nvPr/>
          </p:nvSpPr>
          <p:spPr bwMode="auto">
            <a:xfrm>
              <a:off x="3312" y="3264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913" name="Oval 1097"/>
            <p:cNvSpPr>
              <a:spLocks noChangeArrowheads="1"/>
            </p:cNvSpPr>
            <p:nvPr/>
          </p:nvSpPr>
          <p:spPr bwMode="auto">
            <a:xfrm>
              <a:off x="3312" y="2400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914" name="Oval 1098"/>
            <p:cNvSpPr>
              <a:spLocks noChangeArrowheads="1"/>
            </p:cNvSpPr>
            <p:nvPr/>
          </p:nvSpPr>
          <p:spPr bwMode="auto">
            <a:xfrm>
              <a:off x="3312" y="2688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915" name="Oval 1099"/>
            <p:cNvSpPr>
              <a:spLocks noChangeArrowheads="1"/>
            </p:cNvSpPr>
            <p:nvPr/>
          </p:nvSpPr>
          <p:spPr bwMode="auto">
            <a:xfrm>
              <a:off x="3312" y="2976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35916" name="Oval 1100"/>
            <p:cNvSpPr>
              <a:spLocks noChangeArrowheads="1"/>
            </p:cNvSpPr>
            <p:nvPr/>
          </p:nvSpPr>
          <p:spPr bwMode="auto">
            <a:xfrm>
              <a:off x="3312" y="2112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>
                  <a:latin typeface="Comic Sans MS" panose="030F0702030302020204" pitchFamily="66" charset="0"/>
                </a:rPr>
                <a:t>Al</a:t>
              </a:r>
              <a:r>
                <a:rPr lang="en-US" altLang="en-US" sz="1200" b="1" baseline="30000">
                  <a:latin typeface="Comic Sans MS" panose="030F0702030302020204" pitchFamily="66" charset="0"/>
                </a:rPr>
                <a:t>3+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</p:grpSp>
      <p:sp>
        <p:nvSpPr>
          <p:cNvPr id="35917" name="Oval 1101"/>
          <p:cNvSpPr>
            <a:spLocks noChangeArrowheads="1"/>
          </p:cNvSpPr>
          <p:nvPr/>
        </p:nvSpPr>
        <p:spPr bwMode="auto">
          <a:xfrm>
            <a:off x="5562600" y="54102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-</a:t>
            </a:r>
          </a:p>
        </p:txBody>
      </p:sp>
      <p:sp>
        <p:nvSpPr>
          <p:cNvPr id="35918" name="Oval 1102"/>
          <p:cNvSpPr>
            <a:spLocks noChangeArrowheads="1"/>
          </p:cNvSpPr>
          <p:nvPr/>
        </p:nvSpPr>
        <p:spPr bwMode="auto">
          <a:xfrm>
            <a:off x="3886200" y="4343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-</a:t>
            </a:r>
          </a:p>
        </p:txBody>
      </p:sp>
      <p:sp>
        <p:nvSpPr>
          <p:cNvPr id="35919" name="Oval 1103"/>
          <p:cNvSpPr>
            <a:spLocks noChangeArrowheads="1"/>
          </p:cNvSpPr>
          <p:nvPr/>
        </p:nvSpPr>
        <p:spPr bwMode="auto">
          <a:xfrm>
            <a:off x="2895600" y="61722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-</a:t>
            </a:r>
          </a:p>
        </p:txBody>
      </p:sp>
      <p:sp>
        <p:nvSpPr>
          <p:cNvPr id="35920" name="Oval 1104"/>
          <p:cNvSpPr>
            <a:spLocks noChangeArrowheads="1"/>
          </p:cNvSpPr>
          <p:nvPr/>
        </p:nvSpPr>
        <p:spPr bwMode="auto">
          <a:xfrm>
            <a:off x="3048000" y="52578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-</a:t>
            </a:r>
          </a:p>
        </p:txBody>
      </p:sp>
      <p:sp>
        <p:nvSpPr>
          <p:cNvPr id="35921" name="Oval 1105"/>
          <p:cNvSpPr>
            <a:spLocks noChangeArrowheads="1"/>
          </p:cNvSpPr>
          <p:nvPr/>
        </p:nvSpPr>
        <p:spPr bwMode="auto">
          <a:xfrm>
            <a:off x="3048000" y="4343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-</a:t>
            </a:r>
          </a:p>
        </p:txBody>
      </p:sp>
      <p:sp>
        <p:nvSpPr>
          <p:cNvPr id="35922" name="Oval 1106"/>
          <p:cNvSpPr>
            <a:spLocks noChangeArrowheads="1"/>
          </p:cNvSpPr>
          <p:nvPr/>
        </p:nvSpPr>
        <p:spPr bwMode="auto">
          <a:xfrm>
            <a:off x="3276600" y="5867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-</a:t>
            </a:r>
          </a:p>
        </p:txBody>
      </p:sp>
      <p:sp>
        <p:nvSpPr>
          <p:cNvPr id="35923" name="Oval 1107"/>
          <p:cNvSpPr>
            <a:spLocks noChangeArrowheads="1"/>
          </p:cNvSpPr>
          <p:nvPr/>
        </p:nvSpPr>
        <p:spPr bwMode="auto">
          <a:xfrm>
            <a:off x="2895600" y="4724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-</a:t>
            </a:r>
          </a:p>
        </p:txBody>
      </p:sp>
      <p:sp>
        <p:nvSpPr>
          <p:cNvPr id="35924" name="Oval 1108"/>
          <p:cNvSpPr>
            <a:spLocks noChangeArrowheads="1"/>
          </p:cNvSpPr>
          <p:nvPr/>
        </p:nvSpPr>
        <p:spPr bwMode="auto">
          <a:xfrm>
            <a:off x="3352800" y="54102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-</a:t>
            </a:r>
          </a:p>
        </p:txBody>
      </p:sp>
      <p:sp>
        <p:nvSpPr>
          <p:cNvPr id="35925" name="Oval 1109"/>
          <p:cNvSpPr>
            <a:spLocks noChangeArrowheads="1"/>
          </p:cNvSpPr>
          <p:nvPr/>
        </p:nvSpPr>
        <p:spPr bwMode="auto">
          <a:xfrm>
            <a:off x="4724400" y="4572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-</a:t>
            </a:r>
          </a:p>
        </p:txBody>
      </p:sp>
      <p:sp>
        <p:nvSpPr>
          <p:cNvPr id="35926" name="Oval 1110"/>
          <p:cNvSpPr>
            <a:spLocks noChangeArrowheads="1"/>
          </p:cNvSpPr>
          <p:nvPr/>
        </p:nvSpPr>
        <p:spPr bwMode="auto">
          <a:xfrm>
            <a:off x="4724400" y="55626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-</a:t>
            </a:r>
          </a:p>
        </p:txBody>
      </p:sp>
      <p:sp>
        <p:nvSpPr>
          <p:cNvPr id="35927" name="Oval 1111"/>
          <p:cNvSpPr>
            <a:spLocks noChangeArrowheads="1"/>
          </p:cNvSpPr>
          <p:nvPr/>
        </p:nvSpPr>
        <p:spPr bwMode="auto">
          <a:xfrm>
            <a:off x="4724400" y="6096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-</a:t>
            </a:r>
          </a:p>
        </p:txBody>
      </p:sp>
      <p:sp>
        <p:nvSpPr>
          <p:cNvPr id="35928" name="Oval 1112"/>
          <p:cNvSpPr>
            <a:spLocks noChangeArrowheads="1"/>
          </p:cNvSpPr>
          <p:nvPr/>
        </p:nvSpPr>
        <p:spPr bwMode="auto">
          <a:xfrm>
            <a:off x="3810000" y="4953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-</a:t>
            </a:r>
          </a:p>
        </p:txBody>
      </p:sp>
      <p:sp>
        <p:nvSpPr>
          <p:cNvPr id="35929" name="Oval 1113"/>
          <p:cNvSpPr>
            <a:spLocks noChangeArrowheads="1"/>
          </p:cNvSpPr>
          <p:nvPr/>
        </p:nvSpPr>
        <p:spPr bwMode="auto">
          <a:xfrm>
            <a:off x="5410200" y="42672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-</a:t>
            </a:r>
          </a:p>
        </p:txBody>
      </p:sp>
      <p:sp>
        <p:nvSpPr>
          <p:cNvPr id="35930" name="Oval 1114"/>
          <p:cNvSpPr>
            <a:spLocks noChangeArrowheads="1"/>
          </p:cNvSpPr>
          <p:nvPr/>
        </p:nvSpPr>
        <p:spPr bwMode="auto">
          <a:xfrm>
            <a:off x="5410200" y="5867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-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0B93-7E8B-4045-B703-00E134D0F653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5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5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3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6423E-6 C 0.00313 -0.01553 0.00035 -0.00417 0.00313 -0.01251 C 0.004 -0.01483 0.00539 -0.0197 0.00539 -0.01947 C 0.00539 -0.0197 0.00799 -0.01784 0.00868 -0.01622 C 0.01111 -0.00904 0.00747 -0.01553 0.01042 -0.01089 C 0.01181 -0.02132 0.01528 -0.02804 0.01771 -0.03221 C 0.01875 -0.03151 0.01962 -0.03244 0.02066 -0.03036 C 0.0217 -0.02781 0.0217 -0.02201 0.02205 -0.01784 C 0.02275 -0.01066 0.02327 -0.00302 0.02431 0.00347 C 0.02466 0.0095 0.025 0.01529 0.02535 0.02131 C 0.02657 -0.00325 0.02865 -0.01298 0.03299 -0.02688 C 0.0342 -0.03105 0.03559 -0.03707 0.03698 -0.03916 C 0.03872 -0.03661 0.03889 -0.03059 0.04011 -0.02503 C 0.04063 -0.01854 0.04132 -0.01692 0.04202 -0.01089 C 0.04271 -0.00348 0.04375 0.00301 0.04497 0.0088 C 0.04497 0.00973 0.04532 0.0183 0.04601 0.01761 C 0.04688 0.01668 0.0474 0.00811 0.04775 0.00533 C 0.04861 -0.00209 0.05018 -0.01159 0.05174 -0.01437 C 0.05261 -0.02062 0.05382 -0.02619 0.05539 -0.0285 C 0.0566 -0.03267 0.05695 -0.03707 0.05834 -0.03916 C 0.05851 -0.03893 0.06111 -0.03777 0.06164 -0.03568 C 0.06302 -0.02989 0.06389 -0.01576 0.06459 -0.00719 C 0.06493 -0.00139 0.06632 0.0088 0.06632 0.00903 C 0.0665 0.01112 0.0665 0.01367 0.06667 0.01598 C 0.06667 0.01784 0.06667 0.02131 0.06702 0.02131 C 0.06736 0.02131 0.06719 0.01784 0.06736 0.01598 C 0.06789 0.00811 0.06754 0.01274 0.06858 0.00533 C 0.0691 -0.00371 0.06945 -0.01043 0.07066 -0.01784 C 0.07136 -0.02248 0.07327 -0.03036 0.07327 -0.03012 C 0.07431 -0.02966 0.07552 -0.03105 0.07657 -0.0285 C 0.07726 -0.02642 0.07795 -0.01784 0.07795 -0.01761 C 0.0783 -0.01089 0.07865 -0.00603 0.07934 3.36423E-6 C 0.07952 0.00463 0.07969 0.0095 0.07969 0.01413 C 0.07986 0.01761 0.07969 0.02224 0.08004 0.02479 C 0.08039 0.02618 0.08056 0.02108 0.08091 0.01946 C 0.08125 0.01691 0.0816 0.01459 0.08195 0.01228 C 0.08299 -0.00325 0.0849 -0.01715 0.08768 -0.02688 C 0.08889 -0.03545 0.09011 -0.03429 0.09202 -0.03221 C 0.0941 -0.01738 0.09427 0.0044 0.09497 0.02131 C 0.09705 0.01065 0.09723 -0.00464 0.09896 -0.01622 C 0.09948 -0.02758 0.10018 -0.0329 0.10226 -0.03916 C 0.104 -0.03661 0.10295 -0.03962 0.104 -0.03036 C 0.10556 -0.01831 0.1066 -0.00834 0.1073 0.00533 C 0.10747 -0.00047 0.10782 -0.0102 0.10868 -0.01437 C 0.10903 -0.01553 0.10955 -0.0153 0.1099 -0.01622 C 0.11077 -0.01854 0.11129 -0.02155 0.1125 -0.02155 " pathEditMode="relative" rAng="0" ptsTypes="fffffffffffffffffffffffffffffffffffffffffffffA">
                                      <p:cBhvr>
                                        <p:cTn id="81" dur="2000" fill="hold"/>
                                        <p:tgtEl>
                                          <p:spTgt spid="35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67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9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3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112E-17 3.08619E-6 C 0.00833 -0.01553 0.00104 -0.00417 0.00868 -0.01251 C 0.01076 -0.01483 0.01441 -0.0197 0.01441 -0.01947 C 0.01476 -0.0197 0.02188 -0.01784 0.02344 -0.01622 C 0.03003 -0.00904 0.02014 -0.01553 0.0283 -0.01089 C 0.03194 -0.02132 0.04149 -0.02804 0.04792 -0.03221 C 0.05069 -0.03151 0.0533 -0.03244 0.0559 -0.03036 C 0.05868 -0.02781 0.05868 -0.02201 0.05972 -0.01784 C 0.06163 -0.01066 0.06319 -0.00302 0.06563 0.00347 C 0.06667 0.0095 0.06771 0.01529 0.06858 0.02131 C 0.07205 -0.00325 0.07778 -0.01298 0.08906 -0.02688 C 0.09236 -0.03105 0.09618 -0.03707 0.1 -0.03916 C 0.10469 -0.03661 0.10556 -0.03059 0.10885 -0.02503 C 0.1099 -0.01854 0.11198 -0.01692 0.11372 -0.01089 C 0.11563 -0.00348 0.11823 0.00301 0.12153 0.0088 C 0.1217 0.00973 0.12257 0.0183 0.12448 0.01761 C 0.12674 0.01668 0.12847 0.00811 0.12934 0.00533 C 0.13177 -0.00209 0.13576 -0.01159 0.1401 -0.01437 C 0.14253 -0.02062 0.14583 -0.02618 0.15 -0.0285 C 0.15313 -0.03267 0.15417 -0.03707 0.15781 -0.03916 C 0.15833 -0.03893 0.16528 -0.03777 0.16667 -0.03568 C 0.17066 -0.02989 0.17292 -0.01576 0.17448 -0.00719 C 0.17552 -0.00139 0.17934 0.0088 0.17934 0.00903 C 0.17969 0.01112 0.18003 0.01367 0.18038 0.01598 C 0.18056 0.01784 0.18038 0.02131 0.18142 0.02131 C 0.18247 0.02131 0.18194 0.01784 0.18247 0.01598 C 0.18368 0.00811 0.18264 0.01274 0.18542 0.00533 C 0.18681 -0.00371 0.18785 -0.01043 0.19115 -0.01784 C 0.19323 -0.02248 0.19809 -0.03036 0.19809 -0.03012 C 0.20104 -0.02966 0.20434 -0.03105 0.20694 -0.0285 C 0.20903 -0.02642 0.21076 -0.01784 0.21076 -0.01761 C 0.21181 -0.01089 0.21267 -0.00603 0.21476 3.08619E-6 C 0.2151 0.00463 0.21545 0.0095 0.2158 0.01413 C 0.21597 0.01761 0.21545 0.02224 0.21684 0.02479 C 0.21753 0.02618 0.21806 0.02108 0.21875 0.01946 C 0.21962 0.01691 0.22066 0.01459 0.2217 0.01228 C 0.22448 -0.00325 0.22969 -0.01715 0.23733 -0.02688 C 0.24045 -0.03545 0.24392 -0.03429 0.24896 -0.03221 C 0.25434 -0.01738 0.25486 0.0044 0.25694 0.02131 C 0.26267 0.01065 0.26302 -0.00464 0.26771 -0.01622 C 0.26892 -0.02757 0.27118 -0.0329 0.27656 -0.03916 C 0.28142 -0.03661 0.2783 -0.03962 0.28142 -0.03036 C 0.28524 -0.01831 0.28854 -0.00834 0.29045 0.00533 C 0.2908 -0.00047 0.29149 -0.0102 0.2941 -0.01437 C 0.29497 -0.01553 0.29618 -0.0153 0.29705 -0.01622 C 0.29948 -0.01854 0.30104 -0.02155 0.30417 -0.02155 " pathEditMode="relative" rAng="0" ptsTypes="fffffffffffffffffffffffffffffffffffffffffffffA">
                                      <p:cBhvr>
                                        <p:cTn id="86" dur="2000" fill="hold"/>
                                        <p:tgtEl>
                                          <p:spTgt spid="35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-67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9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0"/>
                                        <p:tgtEl>
                                          <p:spTgt spid="35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E-6 1.34384E-6 C 0.01164 -0.01553 0.00174 -0.00417 0.01199 -0.01251 C 0.01477 -0.01483 0.01997 -0.0197 0.01997 -0.0197 C 0.02032 -0.0197 0.03004 -0.01784 0.03213 -0.01622 C 0.04115 -0.00904 0.02761 -0.01553 0.03872 -0.01089 C 0.04376 -0.02132 0.05661 -0.02804 0.06546 -0.03221 C 0.06893 -0.03151 0.07275 -0.03244 0.07605 -0.03036 C 0.08004 -0.02781 0.07987 -0.02201 0.08143 -0.01784 C 0.08404 -0.01066 0.08612 -0.00302 0.08942 0.00347 C 0.09081 0.0095 0.0922 0.01529 0.09341 0.02131 C 0.0981 -0.00325 0.10574 -0.01298 0.12136 -0.02688 C 0.12588 -0.03105 0.13091 -0.03707 0.13612 -0.03916 C 0.14237 -0.03661 0.14358 -0.03059 0.1481 -0.02503 C 0.14949 -0.01854 0.15244 -0.01692 0.1547 -0.01089 C 0.1573 -0.00348 0.16095 0.00301 0.16546 0.0088 C 0.16563 0.00973 0.16685 0.0183 0.16945 0.01761 C 0.17258 0.01668 0.17483 0.00811 0.17605 0.00533 C 0.17918 -0.00209 0.18473 -0.01159 0.19063 -0.01437 C 0.19393 -0.02062 0.19845 -0.02618 0.204 -0.0285 C 0.20834 -0.03267 0.20973 -0.03707 0.21477 -0.03916 C 0.21529 -0.03893 0.22483 -0.03777 0.22674 -0.03568 C 0.23213 -0.02989 0.23525 -0.01576 0.23733 -0.00719 C 0.23872 -0.00139 0.24411 0.0088 0.24411 0.0088 C 0.24445 0.01112 0.2448 0.01367 0.24532 0.01598 C 0.24567 0.01784 0.24532 0.02131 0.24671 0.02131 C 0.2481 0.02131 0.24758 0.01784 0.2481 0.01598 C 0.25001 0.00811 0.24827 0.01274 0.25209 0.00533 C 0.25418 -0.00371 0.25556 -0.01043 0.26008 -0.01784 C 0.26286 -0.02248 0.26945 -0.03036 0.26945 -0.03036 C 0.27345 -0.02966 0.27796 -0.03105 0.28143 -0.0285 C 0.28421 -0.02642 0.28664 -0.01784 0.28664 -0.01784 C 0.28803 -0.01089 0.28907 -0.00603 0.29202 1.34384E-6 C 0.29254 0.00463 0.29289 0.0095 0.29341 0.01413 C 0.29376 0.01761 0.29289 0.02224 0.2948 0.02479 C 0.29584 0.02618 0.29654 0.02108 0.2974 0.01946 C 0.29862 0.01691 0.30001 0.01459 0.3014 0.01228 C 0.30522 -0.00325 0.31233 -0.01715 0.32275 -0.02688 C 0.32692 -0.03545 0.33178 -0.03429 0.33872 -0.03221 C 0.34602 -0.01738 0.34654 0.0044 0.34931 0.02131 C 0.3573 0.01065 0.35765 -0.00464 0.36407 -0.01622 C 0.36581 -0.02758 0.36876 -0.0329 0.37605 -0.03916 C 0.38265 -0.03661 0.37848 -0.03962 0.38265 -0.03036 C 0.38803 -0.01831 0.3922 -0.00834 0.3948 0.00533 C 0.39549 -0.00047 0.39619 -0.0102 0.40001 -0.01437 C 0.40105 -0.01553 0.40279 -0.0153 0.404 -0.01622 C 0.4073 -0.01854 0.40938 -0.02155 0.41338 -0.02155 " pathEditMode="relative" ptsTypes="fffffffffffffffffffffffffffffffffffffffffffffA">
                                      <p:cBhvr>
                                        <p:cTn id="91" dur="2000" fill="hold"/>
                                        <p:tgtEl>
                                          <p:spTgt spid="35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9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1000"/>
                                        <p:tgtEl>
                                          <p:spTgt spid="3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1.8165E-6 C 0.00989 -0.01553 0.00121 -0.00417 0.01007 -0.01251 C 0.0125 -0.01483 0.01701 -0.0197 0.01701 -0.01946 C 0.01718 -0.0197 0.02569 -0.01784 0.02725 -0.01622 C 0.03507 -0.00904 0.02343 -0.01553 0.03316 -0.01089 C 0.03732 -0.02132 0.04826 -0.02804 0.0559 -0.03221 C 0.05902 -0.03151 0.06215 -0.03244 0.06493 -0.03035 C 0.0684 -0.02781 0.06823 -0.02201 0.06961 -0.01784 C 0.07187 -0.01066 0.07361 -0.00301 0.07656 0.00347 C 0.0776 0.0095 0.07882 0.01529 0.07986 0.02131 C 0.08385 -0.00325 0.09045 -0.01298 0.10382 -0.02688 C 0.10764 -0.03105 0.11198 -0.03707 0.11649 -0.03916 C 0.1217 -0.03661 0.12274 -0.03059 0.12673 -0.02502 C 0.12795 -0.01854 0.13038 -0.01692 0.13246 -0.01089 C 0.13455 -0.00348 0.13767 0.00301 0.14149 0.0088 C 0.14166 0.00973 0.14288 0.0183 0.14496 0.01761 C 0.14757 0.01668 0.14965 0.00811 0.15069 0.00533 C 0.1533 -0.00209 0.15816 -0.01159 0.16319 -0.01437 C 0.16597 -0.02062 0.16979 -0.02618 0.17465 -0.0285 C 0.1783 -0.03267 0.17951 -0.03707 0.18385 -0.03916 C 0.18437 -0.03893 0.19236 -0.03777 0.19409 -0.03568 C 0.19878 -0.02989 0.20139 -0.01576 0.20312 -0.00718 C 0.20434 -0.00139 0.20902 0.0088 0.20902 0.00903 C 0.20937 0.01112 0.20955 0.01367 0.21007 0.01599 C 0.21024 0.01784 0.21007 0.02131 0.21111 0.02131 C 0.21232 0.02131 0.21198 0.01784 0.21232 0.01599 C 0.21389 0.00811 0.2125 0.01274 0.2158 0.00533 C 0.21753 -0.00371 0.21875 -0.01043 0.22257 -0.01784 C 0.225 -0.02248 0.23073 -0.03035 0.23073 -0.03012 C 0.23402 -0.02966 0.23802 -0.03105 0.24097 -0.0285 C 0.2434 -0.02642 0.24548 -0.01784 0.24548 -0.01761 C 0.2467 -0.01089 0.24739 -0.00603 0.25 1.8165E-6 C 0.25052 0.00463 0.25086 0.0095 0.25121 0.01413 C 0.25139 0.01761 0.25086 0.02224 0.25243 0.02479 C 0.2533 0.02618 0.25399 0.02108 0.25451 0.01946 C 0.25573 0.01691 0.25694 0.0146 0.25816 0.01228 C 0.26146 -0.00325 0.26736 -0.01715 0.27639 -0.02688 C 0.28003 -0.03545 0.28402 -0.03429 0.2901 -0.03221 C 0.29618 -0.01738 0.2967 0.0044 0.29896 0.02131 C 0.30607 0.01066 0.30625 -0.00464 0.3118 -0.01622 C 0.31336 -0.02757 0.3158 -0.0329 0.32205 -0.03916 C 0.32777 -0.03661 0.32413 -0.03962 0.32777 -0.03035 C 0.33229 -0.01831 0.33576 -0.00834 0.33819 0.00533 C 0.33871 -0.00047 0.33941 -0.0102 0.34253 -0.01437 C 0.3434 -0.01553 0.34496 -0.01529 0.346 -0.01622 C 0.34878 -0.01854 0.35052 -0.02155 0.35416 -0.02155 " pathEditMode="relative" rAng="0" ptsTypes="fffffffffffffffffffffffffffffffffffffffffffffA">
                                      <p:cBhvr>
                                        <p:cTn id="96" dur="2000" fill="hold"/>
                                        <p:tgtEl>
                                          <p:spTgt spid="35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67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9" presetClass="entr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1000"/>
                                        <p:tgtEl>
                                          <p:spTgt spid="3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0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-5.93142E-7 C 0.01076 -0.01552 0.00156 -0.00417 0.01094 -0.01251 C 0.01354 -0.01483 0.0184 -0.01969 0.0184 -0.01946 C 0.01875 -0.01969 0.02778 -0.01784 0.02969 -0.01622 C 0.03802 -0.00904 0.02552 -0.01552 0.03576 -0.01089 C 0.04045 -0.02132 0.05243 -0.02803 0.06059 -0.03221 C 0.06389 -0.03151 0.06736 -0.03244 0.07049 -0.03035 C 0.07413 -0.0278 0.07396 -0.02201 0.07535 -0.01784 C 0.07778 -0.01066 0.07969 -0.00301 0.08281 0.00348 C 0.08403 0.0095 0.08542 0.01529 0.08646 0.02132 C 0.0908 -0.00324 0.09792 -0.01297 0.1125 -0.02688 C 0.11667 -0.03105 0.12135 -0.03707 0.12622 -0.03916 C 0.13194 -0.03661 0.13299 -0.03058 0.13733 -0.02502 C 0.13854 -0.01854 0.14132 -0.01691 0.1434 -0.01089 C 0.14583 -0.00347 0.14913 0.00301 0.1533 0.00881 C 0.15347 0.00973 0.15469 0.0183 0.15712 0.01761 C 0.1599 0.01668 0.16198 0.00811 0.16319 0.00533 C 0.16615 -0.00208 0.17118 -0.01158 0.17674 -0.01436 C 0.17969 -0.02062 0.18385 -0.02618 0.18906 -0.0285 C 0.19306 -0.03267 0.19444 -0.03707 0.19913 -0.03916 C 0.19948 -0.03892 0.20833 -0.03777 0.21024 -0.03568 C 0.2151 -0.02989 0.21806 -0.01575 0.21997 -0.00718 C 0.22135 -0.00139 0.22622 0.00881 0.22622 0.00904 C 0.22656 0.01112 0.22691 0.01367 0.22743 0.01599 C 0.22778 0.01784 0.22743 0.02132 0.22865 0.02132 C 0.23003 0.02132 0.22951 0.01784 0.23003 0.01599 C 0.23177 0.00811 0.23021 0.01274 0.23368 0.00533 C 0.23559 -0.00371 0.23698 -0.01043 0.24115 -0.01784 C 0.24358 -0.02247 0.24983 -0.03035 0.24983 -0.03012 C 0.25347 -0.02966 0.25764 -0.03105 0.26094 -0.0285 C 0.26354 -0.02641 0.2658 -0.01784 0.2658 -0.01761 C 0.26701 -0.01089 0.26806 -0.00602 0.27066 -5.93142E-7 C 0.27118 0.00463 0.27153 0.0095 0.27205 0.01413 C 0.2724 0.01761 0.27153 0.02224 0.27326 0.02479 C 0.27431 0.02618 0.27483 0.02108 0.27569 0.01946 C 0.27691 0.01691 0.27813 0.0146 0.27934 0.01228 C 0.28299 -0.00324 0.28958 -0.01714 0.29913 -0.02688 C 0.30313 -0.03545 0.30764 -0.03429 0.31406 -0.03221 C 0.32083 -0.01738 0.32118 0.0044 0.32378 0.02132 C 0.33125 0.01066 0.3316 -0.00463 0.3375 -0.01622 C 0.33906 -0.02757 0.34184 -0.0329 0.34861 -0.03916 C 0.35469 -0.03661 0.35087 -0.03962 0.35469 -0.03035 C 0.35972 -0.0183 0.36354 -0.00834 0.36597 0.00533 C 0.36667 -0.00046 0.36736 -0.01019 0.37083 -0.01436 C 0.37188 -0.01552 0.37344 -0.01529 0.37448 -0.01622 C 0.3776 -0.01854 0.37951 -0.02155 0.38333 -0.02155 " pathEditMode="relative" rAng="0" ptsTypes="fffffffffffffffffffffffffffffffffffffffffffffA">
                                      <p:cBhvr>
                                        <p:cTn id="101" dur="2000" fill="hold"/>
                                        <p:tgtEl>
                                          <p:spTgt spid="359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-672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9" presetClass="entr" presetSubtype="0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1000"/>
                                        <p:tgtEl>
                                          <p:spTgt spid="3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0" presetClass="path" presetSubtype="0" repeatCount="indefinite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33333E-6 4.91196E-6 C 0.01042 -0.01553 0.00139 -0.00418 0.01059 -0.01252 C 0.0132 -0.01483 0.01789 -0.0197 0.01789 -0.01947 C 0.01806 -0.0197 0.02691 -0.01785 0.02865 -0.01622 C 0.03681 -0.00904 0.02466 -0.01553 0.03473 -0.01089 C 0.03924 -0.02132 0.0507 -0.02804 0.05868 -0.03221 C 0.06181 -0.03152 0.06511 -0.03244 0.06806 -0.03036 C 0.0717 -0.02781 0.07153 -0.02202 0.07292 -0.01785 C 0.07535 -0.01066 0.07709 -0.00302 0.08021 0.00347 C 0.08143 0.00949 0.08264 0.01529 0.08368 0.02131 C 0.08785 -0.00325 0.0948 -0.01298 0.10886 -0.02688 C 0.11285 -0.03105 0.11736 -0.03708 0.12205 -0.03916 C 0.12761 -0.03661 0.12865 -0.03059 0.13282 -0.02503 C 0.13403 -0.01854 0.13664 -0.01692 0.13872 -0.01089 C 0.14098 -0.00348 0.14427 0.00301 0.14827 0.0088 C 0.14844 0.00973 0.14966 0.0183 0.15191 0.0176 C 0.15469 0.01668 0.15677 0.0081 0.15782 0.00532 C 0.16059 -0.00209 0.16563 -0.01159 0.17101 -0.01437 C 0.17396 -0.02063 0.17795 -0.02619 0.18299 -0.0285 C 0.18681 -0.03267 0.18802 -0.03708 0.19254 -0.03916 C 0.19306 -0.03893 0.20157 -0.03777 0.2033 -0.03569 C 0.20816 -0.02989 0.21094 -0.01576 0.21285 -0.00719 C 0.21407 -0.0014 0.21893 0.0088 0.21893 0.00903 C 0.21927 0.01112 0.21945 0.01367 0.21997 0.01598 C 0.22032 0.01784 0.21997 0.02131 0.22118 0.02131 C 0.2224 0.02131 0.22205 0.01784 0.2224 0.01598 C 0.22414 0.0081 0.22257 0.01274 0.22605 0.00532 C 0.22795 -0.00371 0.22917 -0.01043 0.23316 -0.01785 C 0.23577 -0.02248 0.24167 -0.03036 0.24167 -0.03013 C 0.24514 -0.02966 0.24931 -0.03105 0.25243 -0.0285 C 0.25486 -0.02642 0.25712 -0.01785 0.25712 -0.01761 C 0.25834 -0.01089 0.2592 -0.00603 0.26181 4.91196E-6 C 0.26233 0.00463 0.26268 0.00949 0.2632 0.01413 C 0.26337 0.0176 0.26268 0.02224 0.26441 0.02479 C 0.26528 0.02618 0.26598 0.02108 0.26667 0.01946 C 0.26789 0.01691 0.2691 0.01459 0.27032 0.01227 C 0.27379 -0.00325 0.28004 -0.01715 0.28941 -0.02688 C 0.29323 -0.03545 0.29757 -0.0343 0.30382 -0.03221 C 0.31025 -0.01738 0.31077 0.0044 0.3132 0.02131 C 0.32049 0.01065 0.32084 -0.00464 0.32657 -0.01622 C 0.32813 -0.02758 0.33073 -0.03291 0.33733 -0.03916 C 0.34323 -0.03661 0.33941 -0.03962 0.34323 -0.03036 C 0.34809 -0.01831 0.35174 -0.00835 0.35417 0.00532 C 0.35469 -0.00047 0.35539 -0.0102 0.35868 -0.01437 C 0.35973 -0.01553 0.36129 -0.0153 0.36233 -0.01622 C 0.36528 -0.01854 0.36719 -0.02155 0.37084 -0.02155 " pathEditMode="relative" rAng="0" ptsTypes="fffffffffffffffffffffffffffffffffffffffffffffA">
                                      <p:cBhvr>
                                        <p:cTn id="106" dur="2000" fill="hold"/>
                                        <p:tgtEl>
                                          <p:spTgt spid="35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-672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9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1000"/>
                                        <p:tgtEl>
                                          <p:spTgt spid="3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0" presetClass="path" presetSubtype="0" repeatCount="indefinite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 3.22521E-6 C 0.01111 -0.01553 0.00156 -0.00417 0.01146 -0.01251 C 0.01406 -0.01483 0.0191 -0.0197 0.0191 -0.01947 C 0.01944 -0.0197 0.02865 -0.01784 0.03073 -0.01622 C 0.03924 -0.00904 0.02639 -0.01553 0.03698 -0.01089 C 0.04184 -0.02132 0.05417 -0.02804 0.06267 -0.03221 C 0.06597 -0.03151 0.06962 -0.03244 0.07274 -0.03036 C 0.07656 -0.02781 0.07639 -0.02201 0.07795 -0.01784 C 0.08038 -0.01066 0.08229 -0.00302 0.08559 0.00347 C 0.08681 0.0095 0.08819 0.01529 0.08941 0.02131 C 0.09392 -0.00325 0.10122 -0.01298 0.11615 -0.02688 C 0.12049 -0.03105 0.12535 -0.03707 0.13021 -0.03916 C 0.13628 -0.03661 0.13733 -0.03059 0.14167 -0.02503 C 0.14306 -0.01854 0.14583 -0.01692 0.14809 -0.01089 C 0.15052 -0.00348 0.15399 0.00301 0.15833 0.0088 C 0.15851 0.00973 0.15972 0.0183 0.16215 0.01761 C 0.1651 0.01668 0.16736 0.00811 0.1684 0.00533 C 0.17153 -0.00209 0.17674 -0.01159 0.18247 -0.01437 C 0.18559 -0.02062 0.18993 -0.02618 0.19531 -0.0285 C 0.19948 -0.03267 0.20069 -0.03707 0.20556 -0.03916 C 0.20608 -0.03893 0.21528 -0.03777 0.21701 -0.03568 C 0.22222 -0.02989 0.22517 -0.01576 0.22726 -0.00719 C 0.22847 -0.00139 0.23368 0.0088 0.23368 0.00903 C 0.23403 0.01112 0.23438 0.01367 0.2349 0.01598 C 0.23507 0.01784 0.2349 0.02131 0.23611 0.02131 C 0.2375 0.02131 0.23698 0.01784 0.2375 0.01598 C 0.23924 0.00811 0.23767 0.01274 0.24132 0.00533 C 0.24323 -0.00371 0.24462 -0.01043 0.24896 -0.01784 C 0.25156 -0.02248 0.25799 -0.03036 0.25799 -0.03012 C 0.26181 -0.02966 0.26615 -0.03105 0.26944 -0.0285 C 0.27205 -0.02642 0.27431 -0.01784 0.27431 -0.01761 C 0.27569 -0.01089 0.27674 -0.00603 0.27951 3.22521E-6 C 0.28003 0.00463 0.28038 0.0095 0.2809 0.01413 C 0.28125 0.01761 0.28038 0.02224 0.28212 0.02479 C 0.28316 0.02618 0.28385 0.02108 0.28472 0.01946 C 0.28594 0.01691 0.28715 0.01459 0.28854 0.01228 C 0.29219 -0.00325 0.29896 -0.01715 0.30903 -0.02688 C 0.31302 -0.03545 0.31753 -0.03429 0.32431 -0.03221 C 0.33125 -0.01738 0.33177 0.0044 0.33438 0.02131 C 0.34201 0.01065 0.34236 -0.00464 0.34861 -0.01622 C 0.35017 -0.02758 0.35295 -0.0329 0.36007 -0.03916 C 0.36632 -0.03661 0.36233 -0.03962 0.36632 -0.03036 C 0.37153 -0.01831 0.37552 -0.00834 0.37795 0.00533 C 0.37865 -0.00047 0.37934 -0.0102 0.38299 -0.01437 C 0.38403 -0.01553 0.38559 -0.0153 0.38681 -0.01622 C 0.38993 -0.01854 0.39184 -0.02155 0.39583 -0.02155 " pathEditMode="relative" rAng="0" ptsTypes="fffffffffffffffffffffffffffffffffffffffffffffA">
                                      <p:cBhvr>
                                        <p:cTn id="111" dur="2000" fill="hold"/>
                                        <p:tgtEl>
                                          <p:spTgt spid="35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672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9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1000"/>
                                        <p:tgtEl>
                                          <p:spTgt spid="3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3.36423E-6 C 0.00989 -0.01553 0.00139 -0.00417 0.01024 -0.01251 C 0.0125 -0.01483 0.01701 -0.0197 0.01701 -0.01947 C 0.01736 -0.0197 0.02569 -0.01784 0.02743 -0.01622 C 0.03524 -0.00904 0.02361 -0.01553 0.03316 -0.01089 C 0.03732 -0.02132 0.04843 -0.02804 0.05607 -0.03221 C 0.05902 -0.03151 0.06215 -0.03244 0.0651 -0.03036 C 0.0684 -0.02781 0.0684 -0.02201 0.06961 -0.01784 C 0.07187 -0.01066 0.07361 -0.00302 0.07656 0.00347 C 0.07777 0.0095 0.07882 0.01529 0.07986 0.02131 C 0.08402 -0.00325 0.09045 -0.01298 0.10382 -0.02688 C 0.10781 -0.03105 0.11215 -0.03707 0.11649 -0.03916 C 0.12187 -0.03661 0.12291 -0.03059 0.12673 -0.02503 C 0.12795 -0.01854 0.13055 -0.01692 0.13246 -0.01089 C 0.13472 -0.00348 0.13784 0.00301 0.14166 0.0088 C 0.14184 0.00973 0.14288 0.0183 0.14514 0.01761 C 0.14774 0.01668 0.14965 0.00811 0.15069 0.00533 C 0.15347 -0.00209 0.15816 -0.01159 0.16319 -0.01437 C 0.16614 -0.02062 0.16996 -0.02619 0.17465 -0.0285 C 0.17847 -0.03267 0.17951 -0.03707 0.18385 -0.03916 C 0.18437 -0.03893 0.19253 -0.03777 0.19409 -0.03568 C 0.19878 -0.02989 0.20139 -0.01576 0.2033 -0.00719 C 0.20451 -0.00139 0.20902 0.0088 0.20902 0.00903 C 0.20937 0.01112 0.20972 0.01367 0.21007 0.01598 C 0.21041 0.01784 0.21007 0.02131 0.21128 0.02131 C 0.2125 0.02131 0.21198 0.01784 0.2125 0.01598 C 0.21406 0.00811 0.21267 0.01274 0.21597 0.00533 C 0.21771 -0.00371 0.21892 -0.01043 0.22274 -0.01784 C 0.22517 -0.02248 0.23073 -0.03036 0.23073 -0.03012 C 0.2342 -0.02966 0.23802 -0.03105 0.24097 -0.0285 C 0.2434 -0.02642 0.24548 -0.01784 0.24548 -0.01761 C 0.2467 -0.01089 0.24757 -0.00603 0.25017 3.36423E-6 C 0.25052 0.00463 0.25086 0.0095 0.25121 0.01413 C 0.25156 0.01761 0.25086 0.02224 0.25243 0.02479 C 0.2533 0.02618 0.25399 0.02108 0.25468 0.01946 C 0.25573 0.01691 0.25694 0.01459 0.25816 0.01228 C 0.26146 -0.00325 0.26753 -0.01715 0.27639 -0.02688 C 0.28003 -0.03545 0.2842 -0.03429 0.2901 -0.03221 C 0.29635 -0.01738 0.29687 0.0044 0.29913 0.02131 C 0.30607 0.01065 0.30625 -0.00464 0.3118 -0.01622 C 0.31336 -0.02758 0.3158 -0.0329 0.32205 -0.03916 C 0.32777 -0.03661 0.32413 -0.03962 0.32777 -0.03036 C 0.33229 -0.01831 0.33593 -0.00834 0.33819 0.00533 C 0.33871 -0.00047 0.33941 -0.0102 0.34271 -0.01437 C 0.34357 -0.01553 0.34496 -0.0153 0.346 -0.01622 C 0.34896 -0.01854 0.35069 -0.02155 0.35416 -0.02155 " pathEditMode="relative" rAng="0" ptsTypes="fffffffffffffffffffffffffffffffffffffffffffffA">
                                      <p:cBhvr>
                                        <p:cTn id="116" dur="2000" fill="hold"/>
                                        <p:tgtEl>
                                          <p:spTgt spid="35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672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9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1000"/>
                                        <p:tgtEl>
                                          <p:spTgt spid="3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0" presetClass="path" presetSubtype="0" repeatCount="indefinite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1.13994E-6 C 0.0059 -0.01552 0.00086 -0.00417 0.00607 -0.01251 C 0.00746 -0.01483 0.01024 -0.01969 0.01024 -0.01946 C 0.01041 -0.01969 0.01527 -0.01784 0.01649 -0.01622 C 0.021 -0.00904 0.01406 -0.01552 0.01979 -0.01089 C 0.02239 -0.02131 0.02899 -0.02803 0.0335 -0.0322 C 0.03541 -0.03151 0.03732 -0.03244 0.03906 -0.03035 C 0.04097 -0.0278 0.04097 -0.02201 0.04184 -0.01784 C 0.04305 -0.01066 0.04409 -0.00301 0.04583 0.00348 C 0.04652 0.0095 0.04722 0.01529 0.04791 0.02132 C 0.05034 -0.00324 0.05434 -0.01297 0.06232 -0.02688 C 0.06458 -0.03105 0.06718 -0.03707 0.06996 -0.03916 C 0.07309 -0.03661 0.07378 -0.03058 0.07604 -0.02502 C 0.07673 -0.01853 0.0783 -0.01691 0.07951 -0.01089 C 0.08073 -0.00347 0.08264 0.00301 0.08489 0.00881 C 0.08507 0.00973 0.08576 0.01831 0.08698 0.01761 C 0.08854 0.01668 0.08975 0.00811 0.09045 0.00533 C 0.09201 -0.00208 0.09479 -0.01158 0.09791 -0.01436 C 0.09965 -0.02062 0.10191 -0.02618 0.10486 -0.0285 C 0.10694 -0.03267 0.10764 -0.03707 0.11024 -0.03916 C 0.11059 -0.03892 0.11545 -0.03777 0.11649 -0.03568 C 0.11927 -0.02989 0.12083 -0.01575 0.12187 -0.00718 C 0.12257 -0.00139 0.12534 0.00881 0.12534 0.00904 C 0.12552 0.01112 0.12569 0.01367 0.12604 0.01599 C 0.12621 0.01784 0.12604 0.02132 0.12673 0.02132 C 0.12743 0.02132 0.12725 0.01784 0.12743 0.01599 C 0.12847 0.00811 0.1276 0.01274 0.12951 0.00533 C 0.13055 -0.00371 0.13125 -0.01043 0.13368 -0.01784 C 0.13507 -0.02247 0.13836 -0.03035 0.13836 -0.03012 C 0.14045 -0.02966 0.14288 -0.03105 0.14461 -0.0285 C 0.146 -0.02641 0.14722 -0.01784 0.14722 -0.01761 C 0.14791 -0.01089 0.14843 -0.00602 0.15 -1.13994E-6 C 0.15034 0.00464 0.15052 0.0095 0.15069 0.01413 C 0.15086 0.01761 0.15052 0.02224 0.15139 0.02479 C 0.15191 0.02618 0.15243 0.02109 0.15277 0.01946 C 0.15347 0.01691 0.15416 0.0146 0.15486 0.01228 C 0.15677 -0.00324 0.16041 -0.01714 0.1658 -0.02688 C 0.16788 -0.03545 0.17048 -0.03429 0.17396 -0.0322 C 0.17777 -0.01738 0.17812 0.0044 0.17951 0.02132 C 0.1835 0.01066 0.18368 -0.00463 0.18715 -0.01622 C 0.18802 -0.02757 0.18941 -0.0329 0.19323 -0.03916 C 0.1967 -0.03661 0.19444 -0.03962 0.1967 -0.03035 C 0.1993 -0.0183 0.20156 -0.00834 0.20277 0.00533 C 0.2033 -0.00046 0.20364 -0.01019 0.20555 -0.01436 C 0.20607 -0.01552 0.20694 -0.01529 0.20764 -0.01622 C 0.20937 -0.01853 0.21041 -0.02155 0.2125 -0.02155 " pathEditMode="relative" rAng="0" ptsTypes="fffffffffffffffffffffffffffffffffffffffffffffA">
                                      <p:cBhvr>
                                        <p:cTn id="121" dur="2000" fill="hold"/>
                                        <p:tgtEl>
                                          <p:spTgt spid="35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672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9" presetClass="entr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1000"/>
                                        <p:tgtEl>
                                          <p:spTgt spid="35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0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5.46803E-7 C 0.0059 -0.01552 0.00086 -0.00417 0.00607 -0.01251 C 0.00746 -0.01483 0.01024 -0.01969 0.01024 -0.01946 C 0.01041 -0.01969 0.01527 -0.01784 0.01649 -0.01622 C 0.021 -0.00904 0.01406 -0.01552 0.01979 -0.01089 C 0.02239 -0.02132 0.02899 -0.02804 0.0335 -0.03221 C 0.03541 -0.03151 0.03732 -0.03244 0.03906 -0.03035 C 0.04097 -0.0278 0.04097 -0.02201 0.04184 -0.01784 C 0.04305 -0.01066 0.04409 -0.00301 0.04583 0.00347 C 0.04652 0.0095 0.04722 0.01529 0.04791 0.02132 C 0.05034 -0.00324 0.05434 -0.01298 0.06232 -0.02688 C 0.06458 -0.03105 0.06718 -0.03707 0.06996 -0.03916 C 0.07309 -0.03661 0.07378 -0.03058 0.07604 -0.02502 C 0.07673 -0.01854 0.0783 -0.01691 0.07951 -0.01089 C 0.08073 -0.00348 0.08264 0.00301 0.08489 0.0088 C 0.08507 0.00973 0.08576 0.0183 0.08698 0.01761 C 0.08854 0.01668 0.08975 0.00811 0.09045 0.00533 C 0.09201 -0.00209 0.09479 -0.01159 0.09791 -0.01437 C 0.09965 -0.02062 0.10191 -0.02618 0.10486 -0.0285 C 0.10694 -0.03267 0.10764 -0.03707 0.11024 -0.03916 C 0.11059 -0.03893 0.11545 -0.03777 0.11649 -0.03568 C 0.11927 -0.02989 0.12083 -0.01576 0.12187 -0.00718 C 0.12257 -0.00139 0.12534 0.0088 0.12534 0.00904 C 0.12552 0.01112 0.12569 0.01367 0.12604 0.01599 C 0.12621 0.01784 0.12604 0.02132 0.12673 0.02132 C 0.12743 0.02132 0.12725 0.01784 0.12743 0.01599 C 0.12847 0.00811 0.1276 0.01274 0.12951 0.00533 C 0.13055 -0.00371 0.13125 -0.01043 0.13368 -0.01784 C 0.13507 -0.02248 0.13836 -0.03035 0.13836 -0.03012 C 0.14045 -0.02966 0.14288 -0.03105 0.14461 -0.0285 C 0.146 -0.02641 0.14722 -0.01784 0.14722 -0.01761 C 0.14791 -0.01089 0.14843 -0.00602 0.15 5.46803E-7 C 0.15034 0.00463 0.15052 0.0095 0.15069 0.01413 C 0.15086 0.01761 0.15052 0.02224 0.15139 0.02479 C 0.15191 0.02618 0.15243 0.02108 0.15277 0.01946 C 0.15347 0.01691 0.15416 0.0146 0.15486 0.01228 C 0.15677 -0.00324 0.16041 -0.01715 0.1658 -0.02688 C 0.16788 -0.03545 0.17048 -0.03429 0.17396 -0.03221 C 0.17777 -0.01738 0.17812 0.0044 0.17951 0.02132 C 0.1835 0.01066 0.18368 -0.00463 0.18715 -0.01622 C 0.18802 -0.02757 0.18941 -0.0329 0.19323 -0.03916 C 0.1967 -0.03661 0.19444 -0.03962 0.1967 -0.03035 C 0.1993 -0.0183 0.20156 -0.00834 0.20277 0.00533 C 0.2033 -0.00046 0.20364 -0.0102 0.20555 -0.01437 C 0.20607 -0.01552 0.20694 -0.01529 0.20764 -0.01622 C 0.20937 -0.01854 0.21041 -0.02155 0.2125 -0.02155 " pathEditMode="relative" rAng="0" ptsTypes="fffffffffffffffffffffffffffffffffffffffffffffA">
                                      <p:cBhvr>
                                        <p:cTn id="126" dur="2000" fill="hold"/>
                                        <p:tgtEl>
                                          <p:spTgt spid="35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672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9" presetClass="entr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1000"/>
                                        <p:tgtEl>
                                          <p:spTgt spid="3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0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6.8582E-7 C 0.00607 -0.01552 0.00086 -0.00417 0.00625 -0.01251 C 0.00781 -0.01483 0.01059 -0.01969 0.01059 -0.01946 C 0.01076 -0.01969 0.01597 -0.01784 0.01701 -0.01622 C 0.02187 -0.00904 0.01458 -0.01552 0.02066 -0.01089 C 0.02326 -0.02132 0.03021 -0.02804 0.03489 -0.03221 C 0.0368 -0.03151 0.03871 -0.03244 0.04045 -0.03035 C 0.04271 -0.0278 0.04253 -0.02201 0.0434 -0.01784 C 0.04479 -0.01066 0.04583 -0.00301 0.04774 0.00347 C 0.04843 0.0095 0.04913 0.01529 0.04982 0.02132 C 0.05225 -0.00324 0.05642 -0.01298 0.06475 -0.02688 C 0.06718 -0.03105 0.06979 -0.03707 0.07257 -0.03916 C 0.07604 -0.03661 0.07656 -0.03058 0.07899 -0.02502 C 0.07968 -0.01854 0.08142 -0.01691 0.08246 -0.01089 C 0.08402 -0.00348 0.08593 0.00301 0.08836 0.0088 C 0.08836 0.00973 0.08906 0.0183 0.09045 0.01761 C 0.09218 0.01668 0.09323 0.00811 0.09392 0.00533 C 0.09566 -0.00209 0.09861 -0.01159 0.10173 -0.01437 C 0.10347 -0.02062 0.1059 -0.02618 0.10885 -0.0285 C 0.11128 -0.03267 0.11198 -0.03707 0.11458 -0.03916 C 0.11493 -0.03893 0.11996 -0.03777 0.121 -0.03568 C 0.12396 -0.02989 0.12552 -0.01576 0.12673 -0.00718 C 0.12743 -0.00139 0.13038 0.0088 0.13038 0.00904 C 0.13055 0.01112 0.13073 0.01367 0.1309 0.01599 C 0.13107 0.01784 0.1309 0.02132 0.13177 0.02132 C 0.13246 0.02132 0.13211 0.01784 0.13246 0.01599 C 0.1335 0.00811 0.13246 0.01274 0.13455 0.00533 C 0.13576 -0.00371 0.13646 -0.01043 0.13889 -0.01784 C 0.14027 -0.02248 0.14392 -0.03035 0.14392 -0.03012 C 0.146 -0.02966 0.14843 -0.03105 0.15017 -0.0285 C 0.15173 -0.02641 0.15312 -0.01784 0.15312 -0.01761 C 0.15382 -0.01089 0.15434 -0.00602 0.1559 6.8582E-7 C 0.15625 0.00463 0.15642 0.0095 0.15659 0.01413 C 0.15677 0.01761 0.15642 0.02224 0.15746 0.02479 C 0.15798 0.02618 0.15833 0.02108 0.15885 0.01946 C 0.15937 0.01691 0.16024 0.0146 0.16093 0.01228 C 0.16302 -0.00324 0.16684 -0.01715 0.17239 -0.02688 C 0.17448 -0.03545 0.17708 -0.03429 0.1809 -0.03221 C 0.18472 -0.01738 0.18507 0.0044 0.18646 0.02132 C 0.1908 0.01066 0.19097 -0.00463 0.19444 -0.01622 C 0.19531 -0.02757 0.19687 -0.0329 0.20086 -0.03916 C 0.20434 -0.03661 0.20208 -0.03962 0.20434 -0.03035 C 0.20729 -0.0183 0.20937 -0.00834 0.21076 0.00533 C 0.21111 -0.00046 0.21163 -0.0102 0.21354 -0.01437 C 0.21423 -0.01552 0.2151 -0.01529 0.2158 -0.01622 C 0.21753 -0.01854 0.21857 -0.02155 0.22083 -0.02155 " pathEditMode="relative" rAng="0" ptsTypes="fffffffffffffffffffffffffffffffffffffffffffffA">
                                      <p:cBhvr>
                                        <p:cTn id="131" dur="2000" fill="hold"/>
                                        <p:tgtEl>
                                          <p:spTgt spid="35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-672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9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1000"/>
                                        <p:tgtEl>
                                          <p:spTgt spid="3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0" presetClass="path" presetSubtype="0" repeatCount="indefinite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1.8165E-6 C 0.0085 -0.01553 0.00121 -0.00417 0.00868 -0.01251 C 0.01076 -0.01483 0.01458 -0.0197 0.01458 -0.01946 C 0.01493 -0.0197 0.02205 -0.01784 0.02361 -0.01622 C 0.03021 -0.00904 0.02014 -0.01553 0.02847 -0.01089 C 0.03211 -0.02132 0.04149 -0.02804 0.04809 -0.03221 C 0.05069 -0.03151 0.05347 -0.03244 0.0559 -0.03035 C 0.05885 -0.02781 0.05868 -0.02201 0.05989 -0.01784 C 0.0618 -0.01066 0.06319 -0.00301 0.06562 0.00347 C 0.06666 0.0095 0.06771 0.01529 0.06857 0.02131 C 0.07205 -0.00325 0.07777 -0.01298 0.08923 -0.02688 C 0.09253 -0.03105 0.09618 -0.03707 0.1 -0.03916 C 0.10468 -0.03661 0.10555 -0.03059 0.10885 -0.02502 C 0.10989 -0.01854 0.11215 -0.01692 0.11371 -0.01089 C 0.11562 -0.00348 0.1184 0.00301 0.1217 0.0088 C 0.1217 0.00973 0.12274 0.0183 0.12465 0.01761 C 0.12691 0.01668 0.12847 0.00811 0.12951 0.00533 C 0.13177 -0.00209 0.13576 -0.01159 0.1401 -0.01437 C 0.14253 -0.02062 0.146 -0.02618 0.15 -0.0285 C 0.15312 -0.03267 0.15416 -0.03707 0.15798 -0.03916 C 0.15833 -0.03893 0.16527 -0.03777 0.16666 -0.03568 C 0.17066 -0.02989 0.17309 -0.01576 0.17448 -0.00718 C 0.17552 -0.00139 0.17951 0.0088 0.17951 0.00903 C 0.17986 0.01112 0.18003 0.01367 0.18038 0.01599 C 0.18073 0.01784 0.18038 0.02131 0.18142 0.02131 C 0.18246 0.02131 0.18211 0.01784 0.18246 0.01599 C 0.18385 0.00811 0.18264 0.01274 0.18541 0.00533 C 0.18698 -0.00371 0.18802 -0.01043 0.19132 -0.01784 C 0.1934 -0.02248 0.19826 -0.03035 0.19826 -0.03012 C 0.20104 -0.02966 0.20451 -0.03105 0.20694 -0.0285 C 0.20902 -0.02642 0.21076 -0.01784 0.21076 -0.01761 C 0.2118 -0.01089 0.21267 -0.00603 0.21475 1.8165E-6 C 0.2151 0.00463 0.21545 0.0095 0.2158 0.01413 C 0.21614 0.01761 0.21545 0.02224 0.21684 0.02479 C 0.21753 0.02618 0.21805 0.02108 0.21875 0.01946 C 0.21961 0.01691 0.22066 0.0146 0.2217 0.01228 C 0.22448 -0.00325 0.22968 -0.01715 0.23732 -0.02688 C 0.24045 -0.03545 0.24409 -0.03429 0.24913 -0.03221 C 0.25451 -0.01738 0.25486 0.0044 0.25694 0.02131 C 0.26284 0.01066 0.26302 -0.00464 0.26788 -0.01622 C 0.26909 -0.02757 0.27118 -0.0329 0.27656 -0.03916 C 0.28142 -0.03661 0.27847 -0.03962 0.28142 -0.03035 C 0.28541 -0.01831 0.28854 -0.00834 0.29045 0.00533 C 0.29097 -0.00047 0.29149 -0.0102 0.29427 -0.01437 C 0.29496 -0.01553 0.29635 -0.01529 0.29722 -0.01622 C 0.29965 -0.01854 0.30121 -0.02155 0.30416 -0.02155 " pathEditMode="relative" rAng="0" ptsTypes="fffffffffffffffffffffffffffffffffffffffffffffA">
                                      <p:cBhvr>
                                        <p:cTn id="136" dur="2000" fill="hold"/>
                                        <p:tgtEl>
                                          <p:spTgt spid="35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-672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9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1000"/>
                                        <p:tgtEl>
                                          <p:spTgt spid="3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4.4949E-6 C 0.00347 -0.01553 0.00034 -0.00418 0.00364 -0.01252 C 0.00434 -0.01483 0.00607 -0.0197 0.00607 -0.01947 C 0.00625 -0.0197 0.00937 -0.01785 0.00989 -0.01622 C 0.01267 -0.00904 0.0085 -0.01553 0.01198 -0.01089 C 0.01336 -0.02132 0.01753 -0.02804 0.02031 -0.03221 C 0.02152 -0.03152 0.02257 -0.03244 0.02361 -0.03036 C 0.02482 -0.02781 0.02482 -0.02202 0.02534 -0.01785 C 0.02604 -0.01066 0.02673 -0.00302 0.02777 0.00347 C 0.02812 0.0095 0.02864 0.01529 0.02899 0.02131 C 0.03055 -0.00325 0.03281 -0.01298 0.03767 -0.02688 C 0.03906 -0.03105 0.0408 -0.03708 0.04236 -0.03916 C 0.04427 -0.03661 0.04461 -0.03059 0.046 -0.02503 C 0.04652 -0.01854 0.04739 -0.01692 0.04826 -0.01089 C 0.04896 -0.00348 0.05017 0.00301 0.05156 0.0088 C 0.05156 0.00973 0.05208 0.0183 0.05277 0.0176 C 0.05382 0.01668 0.05451 0.0081 0.05486 0.00532 C 0.0559 -0.00209 0.05764 -0.01159 0.05937 -0.01437 C 0.06041 -0.02063 0.0618 -0.02619 0.06354 -0.0285 C 0.06493 -0.03267 0.06545 -0.03708 0.06701 -0.03916 C 0.06718 -0.03893 0.06996 -0.03777 0.07066 -0.03569 C 0.07239 -0.02989 0.07343 -0.01576 0.07396 -0.00719 C 0.07448 -0.00139 0.07621 0.0088 0.07621 0.00903 C 0.07621 0.01112 0.07639 0.01367 0.07656 0.01598 C 0.07656 0.01784 0.07656 0.02131 0.07691 0.02131 C 0.07743 0.02131 0.07725 0.01784 0.07743 0.01598 C 0.07795 0.0081 0.07743 0.01274 0.07864 0.00532 C 0.07934 -0.00371 0.07968 -0.01043 0.08107 -0.01785 C 0.08194 -0.02248 0.08402 -0.03036 0.08402 -0.03012 C 0.08524 -0.02966 0.08663 -0.03105 0.08767 -0.0285 C 0.08871 -0.02642 0.08941 -0.01785 0.08941 -0.01761 C 0.08993 -0.01089 0.0901 -0.00603 0.09114 4.4949E-6 C 0.09132 0.00463 0.09149 0.0095 0.09149 0.01413 C 0.09149 0.0176 0.09149 0.02224 0.09201 0.02479 C 0.09236 0.02618 0.09253 0.02108 0.09271 0.01946 C 0.09305 0.01691 0.09357 0.01459 0.09409 0.01228 C 0.09531 -0.00325 0.09739 -0.01715 0.10069 -0.02688 C 0.10208 -0.03545 0.10347 -0.0343 0.10573 -0.03221 C 0.10798 -0.01738 0.10816 0.0044 0.10885 0.02131 C 0.11163 0.01065 0.11163 -0.00464 0.11354 -0.01622 C 0.11423 -0.02758 0.1151 -0.03291 0.11736 -0.03916 C 0.11944 -0.03661 0.11823 -0.03962 0.11944 -0.03036 C 0.121 -0.01831 0.12239 -0.00835 0.12326 0.00532 C 0.12343 -0.00047 0.12378 -0.0102 0.12482 -0.01437 C 0.125 -0.01553 0.12569 -0.0153 0.12604 -0.01622 C 0.12708 -0.01854 0.12777 -0.02155 0.12916 -0.02155 " pathEditMode="relative" rAng="0" ptsTypes="fffffffffffffffffffffffffffffffffffffffffffffA">
                                      <p:cBhvr>
                                        <p:cTn id="141" dur="2000" fill="hold"/>
                                        <p:tgtEl>
                                          <p:spTgt spid="35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672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9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1000"/>
                                        <p:tgtEl>
                                          <p:spTgt spid="3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indefinite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4.91196E-6 C 0.00347 -0.01553 0.00052 -0.00418 0.00364 -0.01252 C 0.00451 -0.01483 0.00607 -0.0197 0.00607 -0.01947 C 0.00625 -0.0197 0.00937 -0.01785 0.00989 -0.01622 C 0.01284 -0.00904 0.0085 -0.01553 0.01198 -0.01089 C 0.01354 -0.02132 0.01753 -0.02804 0.02031 -0.03221 C 0.02152 -0.03152 0.02257 -0.03244 0.02361 -0.03036 C 0.025 -0.02781 0.02482 -0.02202 0.02534 -0.01785 C 0.02621 -0.01066 0.02673 -0.00302 0.02777 0.00347 C 0.0283 0.00949 0.02864 0.01529 0.02916 0.02131 C 0.03055 -0.00325 0.03298 -0.01298 0.03784 -0.02688 C 0.03923 -0.03105 0.0408 -0.03708 0.04236 -0.03916 C 0.04444 -0.03661 0.04479 -0.03059 0.04618 -0.02503 C 0.0467 -0.01854 0.04757 -0.01692 0.04826 -0.01089 C 0.04913 -0.00348 0.05017 0.00301 0.05156 0.0088 C 0.05173 0.00973 0.05208 0.0183 0.05277 0.0176 C 0.05382 0.01668 0.05451 0.0081 0.05486 0.00532 C 0.0559 -0.00209 0.05764 -0.01159 0.05955 -0.01437 C 0.06059 -0.02063 0.06198 -0.02619 0.06371 -0.0285 C 0.06493 -0.03267 0.06545 -0.03708 0.06701 -0.03916 C 0.06718 -0.03893 0.07014 -0.03777 0.07083 -0.03569 C 0.07239 -0.02989 0.07343 -0.01576 0.07413 -0.00719 C 0.07448 -0.0014 0.07621 0.0088 0.07621 0.00903 C 0.07621 0.01112 0.07639 0.01367 0.07656 0.01598 C 0.07673 0.01784 0.07656 0.02131 0.07708 0.02131 C 0.07743 0.02131 0.07725 0.01784 0.07743 0.01598 C 0.07795 0.0081 0.07743 0.01274 0.07864 0.00532 C 0.07934 -0.00371 0.07968 -0.01043 0.08125 -0.01785 C 0.08211 -0.02248 0.08402 -0.03036 0.08402 -0.03013 C 0.08541 -0.02966 0.0868 -0.03105 0.08784 -0.0285 C 0.08871 -0.02642 0.08941 -0.01785 0.08941 -0.01761 C 0.08993 -0.01089 0.09027 -0.00603 0.09114 4.91196E-6 C 0.09132 0.00463 0.09149 0.00949 0.09166 0.01413 C 0.09166 0.0176 0.09149 0.02224 0.09201 0.02479 C 0.09236 0.02618 0.09253 0.02108 0.09288 0.01946 C 0.09323 0.01691 0.09357 0.01459 0.09409 0.01227 C 0.09531 -0.00325 0.09757 -0.01715 0.10069 -0.02688 C 0.10208 -0.03545 0.10364 -0.0343 0.10573 -0.03221 C 0.10798 -0.01738 0.10816 0.0044 0.10902 0.02131 C 0.11163 0.01065 0.11163 -0.00464 0.11371 -0.01622 C 0.11423 -0.02758 0.1151 -0.03291 0.11736 -0.03916 C 0.11944 -0.03661 0.11823 -0.03962 0.11944 -0.03036 C 0.12118 -0.01831 0.12239 -0.00835 0.12326 0.00532 C 0.12343 -0.00047 0.12378 -0.0102 0.12482 -0.01437 C 0.12517 -0.01553 0.12569 -0.0153 0.12621 -0.01622 C 0.12725 -0.01854 0.12777 -0.02155 0.12916 -0.02155 " pathEditMode="relative" rAng="0" ptsTypes="fffffffffffffffffffffffffffffffffffffffffffffA">
                                      <p:cBhvr>
                                        <p:cTn id="146" dur="2000" fill="hold"/>
                                        <p:tgtEl>
                                          <p:spTgt spid="35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6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  <p:bldP spid="35873" grpId="0" animBg="1"/>
      <p:bldP spid="35917" grpId="0" animBg="1"/>
      <p:bldP spid="35917" grpId="1" animBg="1"/>
      <p:bldP spid="35917" grpId="2" animBg="1"/>
      <p:bldP spid="35918" grpId="0" animBg="1"/>
      <p:bldP spid="35918" grpId="1" animBg="1"/>
      <p:bldP spid="35918" grpId="2" animBg="1"/>
      <p:bldP spid="35919" grpId="0" animBg="1"/>
      <p:bldP spid="35919" grpId="1" animBg="1"/>
      <p:bldP spid="35919" grpId="2" animBg="1"/>
      <p:bldP spid="35920" grpId="0" animBg="1"/>
      <p:bldP spid="35920" grpId="1" animBg="1"/>
      <p:bldP spid="35920" grpId="2" animBg="1"/>
      <p:bldP spid="35921" grpId="0" animBg="1"/>
      <p:bldP spid="35921" grpId="1" animBg="1"/>
      <p:bldP spid="35921" grpId="2" animBg="1"/>
      <p:bldP spid="35922" grpId="0" animBg="1"/>
      <p:bldP spid="35922" grpId="1" animBg="1"/>
      <p:bldP spid="35922" grpId="2" animBg="1"/>
      <p:bldP spid="35923" grpId="0" animBg="1"/>
      <p:bldP spid="35923" grpId="1" animBg="1"/>
      <p:bldP spid="35923" grpId="2" animBg="1"/>
      <p:bldP spid="35924" grpId="0" animBg="1"/>
      <p:bldP spid="35924" grpId="1" animBg="1"/>
      <p:bldP spid="35924" grpId="2" animBg="1"/>
      <p:bldP spid="35925" grpId="0" animBg="1"/>
      <p:bldP spid="35925" grpId="1" animBg="1"/>
      <p:bldP spid="35925" grpId="2" animBg="1"/>
      <p:bldP spid="35926" grpId="0" animBg="1"/>
      <p:bldP spid="35926" grpId="1" animBg="1"/>
      <p:bldP spid="35926" grpId="2" animBg="1"/>
      <p:bldP spid="35927" grpId="0" animBg="1"/>
      <p:bldP spid="35927" grpId="1" animBg="1"/>
      <p:bldP spid="35927" grpId="2" animBg="1"/>
      <p:bldP spid="35928" grpId="0" animBg="1"/>
      <p:bldP spid="35928" grpId="1" animBg="1"/>
      <p:bldP spid="35928" grpId="2" animBg="1"/>
      <p:bldP spid="35929" grpId="0" animBg="1"/>
      <p:bldP spid="35929" grpId="1" animBg="1"/>
      <p:bldP spid="35929" grpId="2" animBg="1"/>
      <p:bldP spid="35930" grpId="0" animBg="1"/>
      <p:bldP spid="35930" grpId="1" animBg="1"/>
      <p:bldP spid="35930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mic Sans MS" panose="030F0702030302020204" pitchFamily="66" charset="0"/>
              </a:rPr>
              <a:t>Results of Bonding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799" y="1752600"/>
            <a:ext cx="3733791" cy="38100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8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Molecule</a:t>
            </a:r>
            <a:r>
              <a:rPr lang="en-US" altLang="en-US" sz="1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:</a:t>
            </a:r>
            <a:endParaRPr lang="en-US" altLang="en-US" sz="1800" b="1" u="sng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     A neutral group of two or more non-metal atoms held together by covalent bonds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  Type: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800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	</a:t>
            </a:r>
            <a:r>
              <a:rPr lang="en-US" altLang="en-US" sz="1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Diatomic molecule: </a:t>
            </a:r>
            <a:r>
              <a:rPr lang="en-US" altLang="en-US" sz="1800" dirty="0">
                <a:latin typeface="Comic Sans MS" panose="030F0702030302020204" pitchFamily="66" charset="0"/>
              </a:rPr>
              <a:t>a molecule consisting of two atoms of the same element bonded together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Examples: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H</a:t>
            </a:r>
            <a:r>
              <a:rPr lang="en-US" altLang="en-US" sz="1800" baseline="-25000" dirty="0">
                <a:latin typeface="Comic Sans MS" panose="030F0702030302020204" pitchFamily="66" charset="0"/>
              </a:rPr>
              <a:t>2</a:t>
            </a:r>
            <a:r>
              <a:rPr lang="en-US" altLang="en-US" sz="1800" dirty="0">
                <a:latin typeface="Comic Sans MS" panose="030F0702030302020204" pitchFamily="66" charset="0"/>
              </a:rPr>
              <a:t>,</a:t>
            </a:r>
            <a:r>
              <a:rPr lang="en-US" altLang="en-US" sz="1800" baseline="-250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>
                <a:latin typeface="Comic Sans MS" panose="030F0702030302020204" pitchFamily="66" charset="0"/>
              </a:rPr>
              <a:t>F</a:t>
            </a:r>
            <a:r>
              <a:rPr lang="en-US" altLang="en-US" sz="1800" baseline="-25000" dirty="0">
                <a:latin typeface="Comic Sans MS" panose="030F0702030302020204" pitchFamily="66" charset="0"/>
              </a:rPr>
              <a:t>2</a:t>
            </a:r>
            <a:r>
              <a:rPr lang="en-US" altLang="en-US" sz="1800" dirty="0">
                <a:latin typeface="Comic Sans MS" panose="030F0702030302020204" pitchFamily="66" charset="0"/>
              </a:rPr>
              <a:t>, O</a:t>
            </a:r>
            <a:r>
              <a:rPr lang="en-US" altLang="en-US" sz="1800" baseline="-25000" dirty="0">
                <a:latin typeface="Comic Sans MS" panose="030F0702030302020204" pitchFamily="66" charset="0"/>
              </a:rPr>
              <a:t>2</a:t>
            </a:r>
            <a:r>
              <a:rPr lang="en-US" altLang="en-US" sz="1800" dirty="0">
                <a:latin typeface="Comic Sans MS" panose="030F0702030302020204" pitchFamily="66" charset="0"/>
              </a:rPr>
              <a:t>, N</a:t>
            </a:r>
            <a:r>
              <a:rPr lang="en-US" altLang="en-US" sz="1800" baseline="-25000" dirty="0">
                <a:latin typeface="Comic Sans MS" panose="030F0702030302020204" pitchFamily="66" charset="0"/>
              </a:rPr>
              <a:t>2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600" b="1" dirty="0">
              <a:latin typeface="Comic Sans MS" panose="030F0702030302020204" pitchFamily="66" charset="0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752600"/>
            <a:ext cx="3733800" cy="36576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8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Compound</a:t>
            </a:r>
            <a:r>
              <a:rPr lang="en-US" altLang="en-US" sz="1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:</a:t>
            </a:r>
            <a:endParaRPr lang="en-US" altLang="en-US" sz="1800" b="1" u="sng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     A pure substance composed of two or more different elements (atoms) that are chemically combined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1800" dirty="0">
              <a:latin typeface="Comic Sans MS" panose="030F0702030302020204" pitchFamily="66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Examples: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CO, NO</a:t>
            </a:r>
            <a:r>
              <a:rPr lang="en-US" altLang="en-US" sz="1800" baseline="-25000" dirty="0">
                <a:latin typeface="Comic Sans MS" panose="030F0702030302020204" pitchFamily="66" charset="0"/>
              </a:rPr>
              <a:t>2</a:t>
            </a:r>
            <a:r>
              <a:rPr lang="en-US" altLang="en-US" sz="1800" dirty="0">
                <a:latin typeface="Comic Sans MS" panose="030F0702030302020204" pitchFamily="66" charset="0"/>
              </a:rPr>
              <a:t>, </a:t>
            </a:r>
            <a:r>
              <a:rPr lang="en-US" altLang="en-US" sz="1800" dirty="0" err="1">
                <a:latin typeface="Comic Sans MS" panose="030F0702030302020204" pitchFamily="66" charset="0"/>
              </a:rPr>
              <a:t>NaCl</a:t>
            </a:r>
            <a:endParaRPr lang="en-US" altLang="en-US" sz="1800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800" dirty="0">
              <a:latin typeface="Comic Sans MS" panose="030F0702030302020204" pitchFamily="66" charset="0"/>
            </a:endParaRP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953000" y="1981200"/>
            <a:ext cx="0" cy="3505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895594" y="5167312"/>
            <a:ext cx="4049712" cy="638175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dirty="0">
                <a:latin typeface="Comic Sans MS" panose="030F0702030302020204" pitchFamily="66" charset="0"/>
              </a:rPr>
              <a:t>What would you call something that has </a:t>
            </a:r>
          </a:p>
          <a:p>
            <a:pPr algn="ctr"/>
            <a:r>
              <a:rPr lang="en-US" altLang="en-US" sz="1600" dirty="0">
                <a:latin typeface="Comic Sans MS" panose="030F0702030302020204" pitchFamily="66" charset="0"/>
              </a:rPr>
              <a:t>characteristics of both?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0FFA-9BE6-4AED-85DF-CF6E333ACA0B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22BADC05-F108-4274-ADB1-989F7F50F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749" y="5838825"/>
            <a:ext cx="2289409" cy="338554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dirty="0">
                <a:latin typeface="Comic Sans MS" panose="030F0702030302020204" pitchFamily="66" charset="0"/>
              </a:rPr>
              <a:t>A molecular compound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3300"/>
                </a:solidFill>
                <a:latin typeface="Comic Sans MS" panose="030F0702030302020204" pitchFamily="66" charset="0"/>
              </a:rPr>
              <a:t>Molecule</a:t>
            </a:r>
            <a:r>
              <a:rPr lang="en-US" altLang="en-US" sz="4000">
                <a:latin typeface="Comic Sans MS" panose="030F0702030302020204" pitchFamily="66" charset="0"/>
              </a:rPr>
              <a:t>, </a:t>
            </a:r>
            <a:r>
              <a:rPr lang="en-US" altLang="en-US" sz="4000">
                <a:solidFill>
                  <a:srgbClr val="33CC33"/>
                </a:solidFill>
                <a:latin typeface="Comic Sans MS" panose="030F0702030302020204" pitchFamily="66" charset="0"/>
              </a:rPr>
              <a:t>Compound</a:t>
            </a:r>
            <a:r>
              <a:rPr lang="en-US" altLang="en-US" sz="4000">
                <a:latin typeface="Comic Sans MS" panose="030F0702030302020204" pitchFamily="66" charset="0"/>
              </a:rPr>
              <a:t>, or Both?</a:t>
            </a:r>
          </a:p>
        </p:txBody>
      </p:sp>
      <p:pic>
        <p:nvPicPr>
          <p:cNvPr id="78856" name="Picture 8" descr="H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774">
            <a:off x="4419600" y="5029200"/>
            <a:ext cx="99060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7" name="Picture 9" descr="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0444">
            <a:off x="7467600" y="3810000"/>
            <a:ext cx="11049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1" name="Picture 13" descr="Cl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166">
            <a:off x="6934200" y="2057400"/>
            <a:ext cx="11049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3" name="Picture 15" descr="Water Molecule K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9153">
            <a:off x="6324600" y="5181600"/>
            <a:ext cx="1701800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66" name="Text Box 18"/>
          <p:cNvSpPr txBox="1">
            <a:spLocks noChangeArrowheads="1"/>
          </p:cNvSpPr>
          <p:nvPr/>
        </p:nvSpPr>
        <p:spPr bwMode="auto">
          <a:xfrm rot="468011">
            <a:off x="4346575" y="5562600"/>
            <a:ext cx="923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>
                <a:latin typeface="Comic Sans MS" panose="030F0702030302020204" pitchFamily="66" charset="0"/>
              </a:rPr>
              <a:t>H</a:t>
            </a:r>
            <a:r>
              <a:rPr lang="en-US" altLang="en-US" sz="1600" b="1" baseline="-25000">
                <a:latin typeface="Comic Sans MS" panose="030F0702030302020204" pitchFamily="66" charset="0"/>
              </a:rPr>
              <a:t>2</a:t>
            </a:r>
          </a:p>
          <a:p>
            <a:pPr algn="ctr"/>
            <a:r>
              <a:rPr lang="en-US" altLang="en-US" baseline="-25000">
                <a:latin typeface="Comic Sans MS" panose="030F0702030302020204" pitchFamily="66" charset="0"/>
              </a:rPr>
              <a:t>Hydrogen</a:t>
            </a: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 rot="-1016195">
            <a:off x="1473200" y="2587625"/>
            <a:ext cx="1501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>
                <a:latin typeface="Comic Sans MS" panose="030F0702030302020204" pitchFamily="66" charset="0"/>
              </a:rPr>
              <a:t>NO</a:t>
            </a:r>
            <a:r>
              <a:rPr lang="en-US" altLang="en-US" sz="1600" b="1" baseline="-25000">
                <a:latin typeface="Comic Sans MS" panose="030F0702030302020204" pitchFamily="66" charset="0"/>
              </a:rPr>
              <a:t>2</a:t>
            </a:r>
          </a:p>
          <a:p>
            <a:pPr algn="ctr"/>
            <a:r>
              <a:rPr lang="en-US" altLang="en-US" baseline="-25000">
                <a:latin typeface="Comic Sans MS" panose="030F0702030302020204" pitchFamily="66" charset="0"/>
              </a:rPr>
              <a:t>Nitrogen Dioxide</a:t>
            </a: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 rot="1049747">
            <a:off x="6838950" y="2514600"/>
            <a:ext cx="81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>
                <a:latin typeface="Comic Sans MS" panose="030F0702030302020204" pitchFamily="66" charset="0"/>
              </a:rPr>
              <a:t>Cl</a:t>
            </a:r>
            <a:r>
              <a:rPr lang="en-US" altLang="en-US" sz="1600" b="1" baseline="-25000">
                <a:latin typeface="Comic Sans MS" panose="030F0702030302020204" pitchFamily="66" charset="0"/>
              </a:rPr>
              <a:t>2</a:t>
            </a:r>
          </a:p>
          <a:p>
            <a:pPr algn="ctr"/>
            <a:r>
              <a:rPr lang="en-US" altLang="en-US" baseline="-25000">
                <a:latin typeface="Comic Sans MS" panose="030F0702030302020204" pitchFamily="66" charset="0"/>
              </a:rPr>
              <a:t>Chlorine</a:t>
            </a: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78869" name="Text Box 21"/>
          <p:cNvSpPr txBox="1">
            <a:spLocks noChangeArrowheads="1"/>
          </p:cNvSpPr>
          <p:nvPr/>
        </p:nvSpPr>
        <p:spPr bwMode="auto">
          <a:xfrm rot="1066519">
            <a:off x="7467600" y="41910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>
                <a:latin typeface="Comic Sans MS" panose="030F0702030302020204" pitchFamily="66" charset="0"/>
              </a:rPr>
              <a:t>O</a:t>
            </a:r>
            <a:r>
              <a:rPr lang="en-US" altLang="en-US" sz="1600" b="1" baseline="-25000">
                <a:latin typeface="Comic Sans MS" panose="030F0702030302020204" pitchFamily="66" charset="0"/>
              </a:rPr>
              <a:t>2</a:t>
            </a:r>
          </a:p>
          <a:p>
            <a:pPr algn="ctr"/>
            <a:r>
              <a:rPr lang="en-US" altLang="en-US" baseline="-25000">
                <a:latin typeface="Comic Sans MS" panose="030F0702030302020204" pitchFamily="66" charset="0"/>
              </a:rPr>
              <a:t>Oxygen</a:t>
            </a: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78870" name="Text Box 22"/>
          <p:cNvSpPr txBox="1">
            <a:spLocks noChangeArrowheads="1"/>
          </p:cNvSpPr>
          <p:nvPr/>
        </p:nvSpPr>
        <p:spPr bwMode="auto">
          <a:xfrm rot="-1016195">
            <a:off x="1539875" y="5715000"/>
            <a:ext cx="1160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>
                <a:latin typeface="Comic Sans MS" panose="030F0702030302020204" pitchFamily="66" charset="0"/>
              </a:rPr>
              <a:t>NO</a:t>
            </a:r>
            <a:endParaRPr lang="en-US" altLang="en-US" sz="1600" b="1" baseline="-25000">
              <a:latin typeface="Comic Sans MS" panose="030F0702030302020204" pitchFamily="66" charset="0"/>
            </a:endParaRPr>
          </a:p>
          <a:p>
            <a:pPr algn="ctr"/>
            <a:r>
              <a:rPr lang="en-US" altLang="en-US" baseline="-25000">
                <a:latin typeface="Comic Sans MS" panose="030F0702030302020204" pitchFamily="66" charset="0"/>
              </a:rPr>
              <a:t>Nitric Oxide</a:t>
            </a: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78871" name="Text Box 23"/>
          <p:cNvSpPr txBox="1">
            <a:spLocks noChangeArrowheads="1"/>
          </p:cNvSpPr>
          <p:nvPr/>
        </p:nvSpPr>
        <p:spPr bwMode="auto">
          <a:xfrm rot="-404156">
            <a:off x="4953000" y="3886200"/>
            <a:ext cx="1350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>
                <a:latin typeface="Comic Sans MS" panose="030F0702030302020204" pitchFamily="66" charset="0"/>
              </a:rPr>
              <a:t>CO</a:t>
            </a:r>
            <a:r>
              <a:rPr lang="en-US" altLang="en-US" sz="1600" b="1" baseline="-25000">
                <a:latin typeface="Comic Sans MS" panose="030F0702030302020204" pitchFamily="66" charset="0"/>
              </a:rPr>
              <a:t>2</a:t>
            </a:r>
          </a:p>
          <a:p>
            <a:pPr algn="ctr"/>
            <a:r>
              <a:rPr lang="en-US" altLang="en-US" baseline="-25000">
                <a:latin typeface="Comic Sans MS" panose="030F0702030302020204" pitchFamily="66" charset="0"/>
              </a:rPr>
              <a:t>Carbon Dioxide</a:t>
            </a: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78872" name="Text Box 24"/>
          <p:cNvSpPr txBox="1">
            <a:spLocks noChangeArrowheads="1"/>
          </p:cNvSpPr>
          <p:nvPr/>
        </p:nvSpPr>
        <p:spPr bwMode="auto">
          <a:xfrm rot="-1016195">
            <a:off x="4343400" y="2362200"/>
            <a:ext cx="86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>
                <a:latin typeface="Comic Sans MS" panose="030F0702030302020204" pitchFamily="66" charset="0"/>
              </a:rPr>
              <a:t>N</a:t>
            </a:r>
            <a:r>
              <a:rPr lang="en-US" altLang="en-US" sz="1600" b="1" baseline="-25000">
                <a:latin typeface="Comic Sans MS" panose="030F0702030302020204" pitchFamily="66" charset="0"/>
              </a:rPr>
              <a:t>2</a:t>
            </a:r>
          </a:p>
          <a:p>
            <a:pPr algn="ctr"/>
            <a:r>
              <a:rPr lang="en-US" altLang="en-US" baseline="-25000">
                <a:latin typeface="Comic Sans MS" panose="030F0702030302020204" pitchFamily="66" charset="0"/>
              </a:rPr>
              <a:t>Nitrogen</a:t>
            </a: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78873" name="Text Box 25"/>
          <p:cNvSpPr txBox="1">
            <a:spLocks noChangeArrowheads="1"/>
          </p:cNvSpPr>
          <p:nvPr/>
        </p:nvSpPr>
        <p:spPr bwMode="auto">
          <a:xfrm rot="-929559">
            <a:off x="6934200" y="5715000"/>
            <a:ext cx="687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>
                <a:latin typeface="Comic Sans MS" panose="030F0702030302020204" pitchFamily="66" charset="0"/>
              </a:rPr>
              <a:t>H</a:t>
            </a:r>
            <a:r>
              <a:rPr lang="en-US" altLang="en-US" sz="1600" b="1" baseline="-25000">
                <a:latin typeface="Comic Sans MS" panose="030F0702030302020204" pitchFamily="66" charset="0"/>
              </a:rPr>
              <a:t>2</a:t>
            </a:r>
            <a:r>
              <a:rPr lang="en-US" altLang="en-US" sz="1600" b="1">
                <a:latin typeface="Comic Sans MS" panose="030F0702030302020204" pitchFamily="66" charset="0"/>
              </a:rPr>
              <a:t>O</a:t>
            </a:r>
            <a:endParaRPr lang="en-US" altLang="en-US" sz="1600" b="1" baseline="-25000">
              <a:latin typeface="Comic Sans MS" panose="030F0702030302020204" pitchFamily="66" charset="0"/>
            </a:endParaRPr>
          </a:p>
          <a:p>
            <a:pPr algn="ctr"/>
            <a:r>
              <a:rPr lang="en-US" altLang="en-US" baseline="-25000">
                <a:latin typeface="Comic Sans MS" panose="030F0702030302020204" pitchFamily="66" charset="0"/>
              </a:rPr>
              <a:t>Water</a:t>
            </a: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78874" name="Oval 26"/>
          <p:cNvSpPr>
            <a:spLocks noChangeArrowheads="1"/>
          </p:cNvSpPr>
          <p:nvPr/>
        </p:nvSpPr>
        <p:spPr bwMode="auto">
          <a:xfrm>
            <a:off x="3733800" y="1676400"/>
            <a:ext cx="1828800" cy="1600200"/>
          </a:xfrm>
          <a:prstGeom prst="ellips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6" name="Oval 28"/>
          <p:cNvSpPr>
            <a:spLocks noChangeArrowheads="1"/>
          </p:cNvSpPr>
          <p:nvPr/>
        </p:nvSpPr>
        <p:spPr bwMode="auto">
          <a:xfrm>
            <a:off x="6324600" y="1752600"/>
            <a:ext cx="1828800" cy="1600200"/>
          </a:xfrm>
          <a:prstGeom prst="ellips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7" name="Oval 29"/>
          <p:cNvSpPr>
            <a:spLocks noChangeArrowheads="1"/>
          </p:cNvSpPr>
          <p:nvPr/>
        </p:nvSpPr>
        <p:spPr bwMode="auto">
          <a:xfrm>
            <a:off x="7010400" y="3429000"/>
            <a:ext cx="1828800" cy="1600200"/>
          </a:xfrm>
          <a:prstGeom prst="ellips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8" name="Oval 30"/>
          <p:cNvSpPr>
            <a:spLocks noChangeArrowheads="1"/>
          </p:cNvSpPr>
          <p:nvPr/>
        </p:nvSpPr>
        <p:spPr bwMode="auto">
          <a:xfrm>
            <a:off x="3962400" y="4800600"/>
            <a:ext cx="1828800" cy="1600200"/>
          </a:xfrm>
          <a:prstGeom prst="ellips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880" name="Picture 32" descr="CO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253">
            <a:off x="4724400" y="3429000"/>
            <a:ext cx="1701800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81" name="Picture 33" descr="N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6723">
            <a:off x="4038600" y="1905000"/>
            <a:ext cx="11303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82" name="Picture 34" descr="nitric oxid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2878">
            <a:off x="1371600" y="5257800"/>
            <a:ext cx="11303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83" name="Picture 35" descr="Nitrogen Dioxid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9482">
            <a:off x="1219200" y="1981200"/>
            <a:ext cx="1701800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85" name="Text Box 37"/>
          <p:cNvSpPr txBox="1">
            <a:spLocks noChangeArrowheads="1"/>
          </p:cNvSpPr>
          <p:nvPr/>
        </p:nvSpPr>
        <p:spPr bwMode="auto">
          <a:xfrm rot="1066519">
            <a:off x="2393950" y="4572000"/>
            <a:ext cx="854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>
                <a:latin typeface="Comic Sans MS" panose="030F0702030302020204" pitchFamily="66" charset="0"/>
              </a:rPr>
              <a:t>CH</a:t>
            </a:r>
            <a:r>
              <a:rPr lang="en-US" altLang="en-US" sz="1600" b="1" baseline="-25000">
                <a:latin typeface="Comic Sans MS" panose="030F0702030302020204" pitchFamily="66" charset="0"/>
              </a:rPr>
              <a:t>4</a:t>
            </a:r>
          </a:p>
          <a:p>
            <a:pPr algn="ctr"/>
            <a:r>
              <a:rPr lang="en-US" altLang="en-US" baseline="-25000">
                <a:latin typeface="Comic Sans MS" panose="030F0702030302020204" pitchFamily="66" charset="0"/>
              </a:rPr>
              <a:t>Methane</a:t>
            </a:r>
            <a:endParaRPr lang="en-US" altLang="en-US">
              <a:latin typeface="Comic Sans MS" panose="030F0702030302020204" pitchFamily="66" charset="0"/>
            </a:endParaRPr>
          </a:p>
        </p:txBody>
      </p:sp>
      <p:pic>
        <p:nvPicPr>
          <p:cNvPr id="78886" name="Picture 38" descr="CH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463">
            <a:off x="2489200" y="2971800"/>
            <a:ext cx="1701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87" name="Oval 39"/>
          <p:cNvSpPr>
            <a:spLocks noChangeArrowheads="1"/>
          </p:cNvSpPr>
          <p:nvPr/>
        </p:nvSpPr>
        <p:spPr bwMode="auto">
          <a:xfrm>
            <a:off x="1143000" y="1752600"/>
            <a:ext cx="2057400" cy="1828800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8" name="Oval 40"/>
          <p:cNvSpPr>
            <a:spLocks noChangeArrowheads="1"/>
          </p:cNvSpPr>
          <p:nvPr/>
        </p:nvSpPr>
        <p:spPr bwMode="auto">
          <a:xfrm>
            <a:off x="4572000" y="3124200"/>
            <a:ext cx="2057400" cy="1828800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9" name="Oval 41"/>
          <p:cNvSpPr>
            <a:spLocks noChangeArrowheads="1"/>
          </p:cNvSpPr>
          <p:nvPr/>
        </p:nvSpPr>
        <p:spPr bwMode="auto">
          <a:xfrm>
            <a:off x="2057400" y="2971800"/>
            <a:ext cx="2286000" cy="2133600"/>
          </a:xfrm>
          <a:prstGeom prst="ellipse">
            <a:avLst/>
          </a:prstGeom>
          <a:noFill/>
          <a:ln w="38100" cap="rnd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90" name="Oval 42"/>
          <p:cNvSpPr>
            <a:spLocks noChangeArrowheads="1"/>
          </p:cNvSpPr>
          <p:nvPr/>
        </p:nvSpPr>
        <p:spPr bwMode="auto">
          <a:xfrm>
            <a:off x="914400" y="4724400"/>
            <a:ext cx="2057400" cy="1828800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91" name="Oval 43"/>
          <p:cNvSpPr>
            <a:spLocks noChangeArrowheads="1"/>
          </p:cNvSpPr>
          <p:nvPr/>
        </p:nvSpPr>
        <p:spPr bwMode="auto">
          <a:xfrm>
            <a:off x="6172200" y="4800600"/>
            <a:ext cx="2057400" cy="1828800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F06B-13BA-436E-9AA0-1238A89A5EEC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7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7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7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7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7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78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7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7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7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7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7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6" grpId="0"/>
      <p:bldP spid="78867" grpId="0"/>
      <p:bldP spid="78868" grpId="0"/>
      <p:bldP spid="78869" grpId="0"/>
      <p:bldP spid="78870" grpId="0"/>
      <p:bldP spid="78871" grpId="0"/>
      <p:bldP spid="78872" grpId="0"/>
      <p:bldP spid="78873" grpId="0"/>
      <p:bldP spid="7888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Bond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1524000"/>
            <a:ext cx="7620000" cy="4114800"/>
          </a:xfrm>
        </p:spPr>
        <p:txBody>
          <a:bodyPr/>
          <a:lstStyle/>
          <a:p>
            <a:r>
              <a:rPr lang="en-US" sz="2800" dirty="0">
                <a:latin typeface="Comic Sans MS" panose="030F0702030302020204" pitchFamily="66" charset="0"/>
              </a:rPr>
              <a:t>The type of bond can be determined by the difference in electronegativity of the elements.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Find the electronegativity values for the two elements, find the difference between the values, and check the following chart.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F06B-13BA-436E-9AA0-1238A89A5EEC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63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Bond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070" y="2806082"/>
            <a:ext cx="7620000" cy="3137517"/>
          </a:xfrm>
        </p:spPr>
        <p:txBody>
          <a:bodyPr/>
          <a:lstStyle/>
          <a:p>
            <a:r>
              <a:rPr lang="en-US" sz="2800" dirty="0"/>
              <a:t>What type of bond does </a:t>
            </a:r>
            <a:r>
              <a:rPr lang="en-US" sz="2800" dirty="0" err="1"/>
              <a:t>NaCl</a:t>
            </a:r>
            <a:r>
              <a:rPr lang="en-US" sz="2800" dirty="0"/>
              <a:t> form?</a:t>
            </a:r>
          </a:p>
          <a:p>
            <a:r>
              <a:rPr lang="en-US" sz="2800" dirty="0"/>
              <a:t>3.0 – 0.9 = 2.1</a:t>
            </a:r>
          </a:p>
          <a:p>
            <a:r>
              <a:rPr lang="en-US" sz="2800" dirty="0"/>
              <a:t>CO?</a:t>
            </a:r>
          </a:p>
          <a:p>
            <a:r>
              <a:rPr lang="en-US" sz="2800" dirty="0"/>
              <a:t>3.5 – 2.5 = 1.0</a:t>
            </a:r>
          </a:p>
          <a:p>
            <a:r>
              <a:rPr lang="en-US" sz="2800" dirty="0"/>
              <a:t>PS</a:t>
            </a:r>
            <a:r>
              <a:rPr lang="en-US" sz="2800" baseline="-25000" dirty="0"/>
              <a:t>2</a:t>
            </a:r>
            <a:r>
              <a:rPr lang="en-US" sz="2800" dirty="0"/>
              <a:t>?</a:t>
            </a:r>
          </a:p>
          <a:p>
            <a:r>
              <a:rPr lang="en-US" sz="2800" dirty="0"/>
              <a:t>2.5 – 2.1 = 0.4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F06B-13BA-436E-9AA0-1238A89A5EEC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87"/>
          <a:stretch/>
        </p:blipFill>
        <p:spPr>
          <a:xfrm>
            <a:off x="1752600" y="1289195"/>
            <a:ext cx="5618561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4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10" y="304800"/>
            <a:ext cx="7620000" cy="762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Learning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620000" cy="48006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I will be able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distinguish between the different types of bonds.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illustrate chemical bonding through Lewis Dot structures.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predict properties of substances based upon bond type.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F06B-13BA-436E-9AA0-1238A89A5EE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3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mic Sans MS" panose="030F0702030302020204" pitchFamily="66" charset="0"/>
              </a:rPr>
              <a:t>Chemical Bonds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6200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 u="sng" dirty="0">
                <a:solidFill>
                  <a:srgbClr val="0000CC"/>
                </a:solidFill>
                <a:latin typeface="Comic Sans MS" panose="030F0702030302020204" pitchFamily="66" charset="0"/>
              </a:rPr>
              <a:t>chemical bond</a:t>
            </a:r>
            <a:r>
              <a:rPr lang="en-US" altLang="en-US" sz="2400" b="1" dirty="0">
                <a:solidFill>
                  <a:srgbClr val="0000CC"/>
                </a:solidFill>
                <a:latin typeface="Comic Sans MS" panose="030F0702030302020204" pitchFamily="66" charset="0"/>
              </a:rPr>
              <a:t>:</a:t>
            </a:r>
            <a:r>
              <a:rPr lang="en-US" altLang="en-US" sz="2400" dirty="0">
                <a:latin typeface="Comic Sans MS" panose="030F0702030302020204" pitchFamily="66" charset="0"/>
              </a:rPr>
              <a:t> a force of attraction that holds two atoms together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Comic Sans MS" panose="030F0702030302020204" pitchFamily="66" charset="0"/>
              </a:rPr>
              <a:t>Has a significant effect on chemical and physical properties of compounds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Comic Sans MS" panose="030F0702030302020204" pitchFamily="66" charset="0"/>
              </a:rPr>
              <a:t>involves the </a:t>
            </a:r>
            <a:r>
              <a:rPr lang="en-US" altLang="en-US" sz="2400" u="sng" dirty="0">
                <a:latin typeface="Comic Sans MS" panose="030F0702030302020204" pitchFamily="66" charset="0"/>
              </a:rPr>
              <a:t>valence electrons</a:t>
            </a:r>
            <a:endParaRPr lang="en-US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905000" y="3733800"/>
            <a:ext cx="601980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 u="sng" dirty="0">
                <a:latin typeface="Comic Sans MS" panose="030F0702030302020204" pitchFamily="66" charset="0"/>
              </a:rPr>
              <a:t>Valence Electrons</a:t>
            </a:r>
            <a:r>
              <a:rPr lang="en-US" altLang="en-US" sz="2400" b="1" dirty="0">
                <a:latin typeface="Comic Sans MS" panose="030F0702030302020204" pitchFamily="66" charset="0"/>
              </a:rPr>
              <a:t>: the  electrons in the s and p orbitals of the outermost energy level of an atom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71A97A-0CAB-4164-BEA5-3D122D34F0F4}"/>
              </a:ext>
            </a:extLst>
          </p:cNvPr>
          <p:cNvGrpSpPr/>
          <p:nvPr/>
        </p:nvGrpSpPr>
        <p:grpSpPr>
          <a:xfrm>
            <a:off x="3571875" y="4679803"/>
            <a:ext cx="4352925" cy="1697185"/>
            <a:chOff x="3571875" y="4679803"/>
            <a:chExt cx="4352925" cy="1697185"/>
          </a:xfrm>
        </p:grpSpPr>
        <p:sp>
          <p:nvSpPr>
            <p:cNvPr id="5128" name="Line 8"/>
            <p:cNvSpPr>
              <a:spLocks noChangeShapeType="1"/>
            </p:cNvSpPr>
            <p:nvPr/>
          </p:nvSpPr>
          <p:spPr bwMode="auto">
            <a:xfrm flipV="1">
              <a:off x="5546725" y="4937918"/>
              <a:ext cx="12192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5129" name="Picture 9" descr="Lithium At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9050" y="4806950"/>
              <a:ext cx="1555750" cy="1570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3571875" y="5267395"/>
              <a:ext cx="1974850" cy="973138"/>
            </a:xfrm>
            <a:prstGeom prst="rect">
              <a:avLst/>
            </a:prstGeom>
            <a:solidFill>
              <a:srgbClr val="FFFFFF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 dirty="0">
                  <a:latin typeface="Comic Sans MS" panose="030F0702030302020204" pitchFamily="66" charset="0"/>
                </a:rPr>
                <a:t>This Lithium </a:t>
              </a:r>
            </a:p>
            <a:p>
              <a:pPr algn="ctr"/>
              <a:r>
                <a:rPr lang="en-US" altLang="en-US" sz="1800" dirty="0">
                  <a:latin typeface="Comic Sans MS" panose="030F0702030302020204" pitchFamily="66" charset="0"/>
                </a:rPr>
                <a:t>Atom has one</a:t>
              </a:r>
            </a:p>
            <a:p>
              <a:pPr algn="ctr"/>
              <a:r>
                <a:rPr lang="en-US" altLang="en-US" sz="1800" dirty="0">
                  <a:latin typeface="Comic Sans MS" panose="030F0702030302020204" pitchFamily="66" charset="0"/>
                </a:rPr>
                <a:t>valence electron</a:t>
              </a:r>
            </a:p>
          </p:txBody>
        </p:sp>
        <p:sp>
          <p:nvSpPr>
            <p:cNvPr id="5132" name="Oval 12"/>
            <p:cNvSpPr>
              <a:spLocks noChangeArrowheads="1"/>
            </p:cNvSpPr>
            <p:nvPr/>
          </p:nvSpPr>
          <p:spPr bwMode="auto">
            <a:xfrm>
              <a:off x="6765925" y="4679803"/>
              <a:ext cx="381000" cy="381000"/>
            </a:xfrm>
            <a:prstGeom prst="ellipse">
              <a:avLst/>
            </a:prstGeom>
            <a:solidFill>
              <a:srgbClr val="FFFF99">
                <a:alpha val="30000"/>
              </a:srgbClr>
            </a:solidFill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F06B-13BA-436E-9AA0-1238A89A5EE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576388" y="4343400"/>
            <a:ext cx="1646237" cy="1609725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 u="sng" dirty="0">
                <a:latin typeface="Comic Sans MS" panose="030F0702030302020204" pitchFamily="66" charset="0"/>
              </a:rPr>
              <a:t>Carbon</a:t>
            </a:r>
          </a:p>
          <a:p>
            <a:pPr algn="ctr"/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altLang="en-US" sz="2400" dirty="0">
                <a:latin typeface="Comic Sans MS" panose="030F0702030302020204" pitchFamily="66" charset="0"/>
              </a:rPr>
              <a:t>4 valence </a:t>
            </a:r>
          </a:p>
          <a:p>
            <a:pPr algn="ctr"/>
            <a:r>
              <a:rPr lang="en-US" altLang="en-US" sz="2400" dirty="0">
                <a:latin typeface="Comic Sans MS" panose="030F0702030302020204" pitchFamily="66" charset="0"/>
              </a:rPr>
              <a:t>electrons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4233863" y="4495800"/>
            <a:ext cx="1663700" cy="1609725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 u="sng">
                <a:latin typeface="Comic Sans MS" panose="030F0702030302020204" pitchFamily="66" charset="0"/>
              </a:rPr>
              <a:t>Oxygen</a:t>
            </a:r>
          </a:p>
          <a:p>
            <a:pPr algn="ctr"/>
            <a:endParaRPr lang="en-US" altLang="en-US" sz="2400">
              <a:latin typeface="Comic Sans MS" panose="030F0702030302020204" pitchFamily="66" charset="0"/>
            </a:endParaRPr>
          </a:p>
          <a:p>
            <a:pPr algn="ctr"/>
            <a:r>
              <a:rPr lang="en-US" altLang="en-US" sz="2400">
                <a:latin typeface="Comic Sans MS" panose="030F0702030302020204" pitchFamily="66" charset="0"/>
              </a:rPr>
              <a:t>6 valence</a:t>
            </a:r>
          </a:p>
          <a:p>
            <a:pPr algn="ctr"/>
            <a:r>
              <a:rPr lang="en-US" altLang="en-US" sz="2400">
                <a:latin typeface="Comic Sans MS" panose="030F0702030302020204" pitchFamily="66" charset="0"/>
              </a:rPr>
              <a:t> electrons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834188" y="4343400"/>
            <a:ext cx="1736725" cy="1609725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 u="sng">
                <a:latin typeface="Comic Sans MS" panose="030F0702030302020204" pitchFamily="66" charset="0"/>
              </a:rPr>
              <a:t>Beryllium</a:t>
            </a:r>
          </a:p>
          <a:p>
            <a:pPr algn="ctr"/>
            <a:endParaRPr lang="en-US" altLang="en-US" sz="2400">
              <a:latin typeface="Comic Sans MS" panose="030F0702030302020204" pitchFamily="66" charset="0"/>
            </a:endParaRPr>
          </a:p>
          <a:p>
            <a:pPr algn="ctr"/>
            <a:r>
              <a:rPr lang="en-US" altLang="en-US" sz="2400">
                <a:latin typeface="Comic Sans MS" panose="030F0702030302020204" pitchFamily="66" charset="0"/>
              </a:rPr>
              <a:t> 2 valence </a:t>
            </a:r>
          </a:p>
          <a:p>
            <a:pPr algn="ctr"/>
            <a:r>
              <a:rPr lang="en-US" altLang="en-US" sz="2400">
                <a:latin typeface="Comic Sans MS" panose="030F0702030302020204" pitchFamily="66" charset="0"/>
              </a:rPr>
              <a:t> electrons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>
                <a:latin typeface="Comic Sans MS" panose="030F0702030302020204" pitchFamily="66" charset="0"/>
              </a:rPr>
              <a:t>Counting Valence Electrons</a:t>
            </a:r>
          </a:p>
        </p:txBody>
      </p:sp>
      <p:pic>
        <p:nvPicPr>
          <p:cNvPr id="43017" name="Picture 9" descr="Beryllium A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09800"/>
            <a:ext cx="158908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8" name="Picture 10" descr="Carbon At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1987550" cy="20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2" name="Picture 14" descr="Oxygen At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1828800"/>
            <a:ext cx="24384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3D2B-BF34-487C-8EB0-7A50395064A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  <p:bldP spid="43014" grpId="0" animBg="1"/>
      <p:bldP spid="430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Comic Sans MS" panose="030F0702030302020204" pitchFamily="66" charset="0"/>
              </a:rPr>
              <a:t>Determining the Number of Valence Electrons by Using the Periodic Table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339975" y="2755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339975" y="2755900"/>
            <a:ext cx="50895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1295400" y="1833563"/>
            <a:ext cx="7086600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Comic Sans MS" panose="030F0702030302020204" pitchFamily="66" charset="0"/>
              <a:buChar char="*"/>
            </a:pPr>
            <a:r>
              <a:rPr lang="en-US" altLang="en-US" sz="2200" dirty="0">
                <a:latin typeface="Comic Sans MS" panose="030F0702030302020204" pitchFamily="66" charset="0"/>
              </a:rPr>
              <a:t>Atoms of elements in Groups 1 and 2 have the same number of valence electrons as their group number.</a:t>
            </a:r>
          </a:p>
          <a:p>
            <a:pPr marL="342900" indent="-342900">
              <a:spcBef>
                <a:spcPts val="1200"/>
              </a:spcBef>
              <a:buFont typeface="Comic Sans MS" panose="030F0702030302020204" pitchFamily="66" charset="0"/>
              <a:buChar char="*"/>
            </a:pPr>
            <a:r>
              <a:rPr lang="en-US" altLang="en-US" sz="2200" dirty="0">
                <a:latin typeface="Comic Sans MS" panose="030F0702030302020204" pitchFamily="66" charset="0"/>
              </a:rPr>
              <a:t>Atoms of elements in Group 3-12 do not have a general rule relating their valence electrons to their group number.  However, they typically have between 1 or 2 valence electrons.</a:t>
            </a:r>
          </a:p>
          <a:p>
            <a:pPr marL="342900" indent="-342900">
              <a:spcBef>
                <a:spcPts val="1200"/>
              </a:spcBef>
              <a:buFont typeface="Comic Sans MS" panose="030F0702030302020204" pitchFamily="66" charset="0"/>
              <a:buChar char="*"/>
            </a:pPr>
            <a:r>
              <a:rPr lang="en-US" altLang="en-US" sz="2200" dirty="0">
                <a:latin typeface="Comic Sans MS" panose="030F0702030302020204" pitchFamily="66" charset="0"/>
              </a:rPr>
              <a:t>Atoms of elements in Groups 13-18 have 10 fewer valence electrons than their group number.  (</a:t>
            </a:r>
            <a:r>
              <a:rPr lang="en-US" altLang="en-US" sz="2200" i="1" u="sng" dirty="0">
                <a:latin typeface="Comic Sans MS" panose="030F0702030302020204" pitchFamily="66" charset="0"/>
              </a:rPr>
              <a:t>Exception</a:t>
            </a:r>
            <a:r>
              <a:rPr lang="en-US" altLang="en-US" sz="2200" i="1" dirty="0">
                <a:latin typeface="Comic Sans MS" panose="030F0702030302020204" pitchFamily="66" charset="0"/>
              </a:rPr>
              <a:t> - helium atoms have only 2 valence electrons, even though they are in group 18)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20B5-C95D-418D-BD57-3B1DF2E63F5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latin typeface="Comic Sans MS" panose="030F0702030302020204" pitchFamily="66" charset="0"/>
              </a:rPr>
              <a:t>How Many Valence Electrons?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620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u="sng">
                <a:latin typeface="Comic Sans MS" panose="030F0702030302020204" pitchFamily="66" charset="0"/>
              </a:rPr>
              <a:t>Hydrogen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en-US" u="sng">
                <a:latin typeface="Comic Sans MS" panose="030F0702030302020204" pitchFamily="66" charset="0"/>
              </a:rPr>
              <a:t>Lead</a:t>
            </a:r>
          </a:p>
          <a:p>
            <a:pPr>
              <a:lnSpc>
                <a:spcPct val="90000"/>
              </a:lnSpc>
            </a:pPr>
            <a:endParaRPr lang="en-US" altLang="en-US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en-US" u="sng">
                <a:latin typeface="Comic Sans MS" panose="030F0702030302020204" pitchFamily="66" charset="0"/>
              </a:rPr>
              <a:t>Xenon</a:t>
            </a:r>
          </a:p>
          <a:p>
            <a:pPr>
              <a:lnSpc>
                <a:spcPct val="90000"/>
              </a:lnSpc>
            </a:pPr>
            <a:endParaRPr lang="en-US" altLang="en-US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en-US" u="sng">
                <a:latin typeface="Comic Sans MS" panose="030F0702030302020204" pitchFamily="66" charset="0"/>
              </a:rPr>
              <a:t>Sulfur</a:t>
            </a:r>
          </a:p>
          <a:p>
            <a:pPr>
              <a:lnSpc>
                <a:spcPct val="90000"/>
              </a:lnSpc>
            </a:pPr>
            <a:endParaRPr lang="en-US" altLang="en-US" u="sng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en-US" u="sng">
                <a:latin typeface="Comic Sans MS" panose="030F0702030302020204" pitchFamily="66" charset="0"/>
              </a:rPr>
              <a:t>Rubidium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3810000" y="19812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6248400" y="1752600"/>
            <a:ext cx="2209800" cy="685800"/>
          </a:xfrm>
          <a:prstGeom prst="rect">
            <a:avLst/>
          </a:prstGeom>
          <a:solidFill>
            <a:srgbClr val="FFFF00"/>
          </a:solidFill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latin typeface="Comic Sans MS" panose="030F0702030302020204" pitchFamily="66" charset="0"/>
              </a:rPr>
              <a:t>1 Valence </a:t>
            </a:r>
          </a:p>
          <a:p>
            <a:pPr algn="ctr"/>
            <a:r>
              <a:rPr lang="en-US" altLang="en-US" sz="2400">
                <a:latin typeface="Comic Sans MS" panose="030F0702030302020204" pitchFamily="66" charset="0"/>
              </a:rPr>
              <a:t>Electron</a:t>
            </a:r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2971800" y="30480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3886200" y="41910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2971800" y="52578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3886200" y="62484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5334000" y="2743200"/>
            <a:ext cx="2209800" cy="685800"/>
          </a:xfrm>
          <a:prstGeom prst="rect">
            <a:avLst/>
          </a:prstGeom>
          <a:solidFill>
            <a:schemeClr val="accent1"/>
          </a:solidFill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latin typeface="Comic Sans MS" panose="030F0702030302020204" pitchFamily="66" charset="0"/>
              </a:rPr>
              <a:t>4 Valence </a:t>
            </a:r>
          </a:p>
          <a:p>
            <a:pPr algn="ctr"/>
            <a:r>
              <a:rPr lang="en-US" altLang="en-US" sz="2400">
                <a:latin typeface="Comic Sans MS" panose="030F0702030302020204" pitchFamily="66" charset="0"/>
              </a:rPr>
              <a:t>Electrons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6248400" y="3810000"/>
            <a:ext cx="2209800" cy="685800"/>
          </a:xfrm>
          <a:prstGeom prst="rect">
            <a:avLst/>
          </a:prstGeom>
          <a:solidFill>
            <a:srgbClr val="CCFFFF"/>
          </a:solidFill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latin typeface="Comic Sans MS" panose="030F0702030302020204" pitchFamily="66" charset="0"/>
              </a:rPr>
              <a:t>8 Valence </a:t>
            </a:r>
          </a:p>
          <a:p>
            <a:pPr algn="ctr"/>
            <a:r>
              <a:rPr lang="en-US" altLang="en-US" sz="2400">
                <a:latin typeface="Comic Sans MS" panose="030F0702030302020204" pitchFamily="66" charset="0"/>
              </a:rPr>
              <a:t>Electrons</a:t>
            </a: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5257800" y="4800600"/>
            <a:ext cx="2209800" cy="685800"/>
          </a:xfrm>
          <a:prstGeom prst="rect">
            <a:avLst/>
          </a:prstGeom>
          <a:solidFill>
            <a:srgbClr val="C0C0C0"/>
          </a:solidFill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latin typeface="Comic Sans MS" panose="030F0702030302020204" pitchFamily="66" charset="0"/>
              </a:rPr>
              <a:t>6 Valence </a:t>
            </a:r>
          </a:p>
          <a:p>
            <a:pPr algn="ctr"/>
            <a:r>
              <a:rPr lang="en-US" altLang="en-US" sz="2400">
                <a:latin typeface="Comic Sans MS" panose="030F0702030302020204" pitchFamily="66" charset="0"/>
              </a:rPr>
              <a:t>Electrons</a:t>
            </a: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6172200" y="5791200"/>
            <a:ext cx="2209800" cy="685800"/>
          </a:xfrm>
          <a:prstGeom prst="rect">
            <a:avLst/>
          </a:prstGeom>
          <a:solidFill>
            <a:srgbClr val="CC99FF"/>
          </a:solidFill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latin typeface="Comic Sans MS" panose="030F0702030302020204" pitchFamily="66" charset="0"/>
              </a:rPr>
              <a:t>1 Valence </a:t>
            </a:r>
          </a:p>
          <a:p>
            <a:pPr algn="ctr"/>
            <a:r>
              <a:rPr lang="en-US" altLang="en-US" sz="2400">
                <a:latin typeface="Comic Sans MS" panose="030F0702030302020204" pitchFamily="66" charset="0"/>
              </a:rPr>
              <a:t>Electron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F06B-13BA-436E-9AA0-1238A89A5EEC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30" grpId="0" animBg="1"/>
      <p:bldP spid="56331" grpId="0" animBg="1"/>
      <p:bldP spid="56332" grpId="0" animBg="1"/>
      <p:bldP spid="563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20000" cy="609600"/>
          </a:xfrm>
        </p:spPr>
        <p:txBody>
          <a:bodyPr/>
          <a:lstStyle/>
          <a:p>
            <a:r>
              <a:rPr lang="en-US" altLang="en-US" dirty="0">
                <a:latin typeface="Comic Sans MS" panose="030F0702030302020204" pitchFamily="66" charset="0"/>
              </a:rPr>
              <a:t>The Octet Rule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620000" cy="4114800"/>
          </a:xfrm>
        </p:spPr>
        <p:txBody>
          <a:bodyPr/>
          <a:lstStyle/>
          <a:p>
            <a:r>
              <a:rPr lang="en-US" sz="28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Octet Rule: </a:t>
            </a:r>
            <a:r>
              <a:rPr lang="en-US" sz="2800" dirty="0">
                <a:latin typeface="Comic Sans MS" panose="030F0702030302020204" pitchFamily="66" charset="0"/>
              </a:rPr>
              <a:t>atoms tend to gain, lose or share electrons so as to have 8 electrons in the valence shell</a:t>
            </a:r>
            <a:endParaRPr lang="en-US" altLang="en-US" sz="2800" i="1" dirty="0">
              <a:latin typeface="Comic Sans MS" panose="030F0702030302020204" pitchFamily="66" charset="0"/>
            </a:endParaRPr>
          </a:p>
          <a:p>
            <a:pPr lvl="1"/>
            <a:r>
              <a:rPr lang="en-US" altLang="en-US" sz="2400" dirty="0">
                <a:latin typeface="Comic Sans MS" panose="030F0702030302020204" pitchFamily="66" charset="0"/>
              </a:rPr>
              <a:t>Atoms with less than 4 valence electrons tend to lose electrons. </a:t>
            </a:r>
          </a:p>
          <a:p>
            <a:pPr lvl="1"/>
            <a:r>
              <a:rPr lang="en-US" altLang="en-US" sz="2400" dirty="0">
                <a:latin typeface="Comic Sans MS" panose="030F0702030302020204" pitchFamily="66" charset="0"/>
              </a:rPr>
              <a:t>Atoms with more than 4 valence electrons tend to gain electrons. </a:t>
            </a:r>
            <a:endParaRPr lang="en-US" altLang="en-US" sz="2400" i="1" dirty="0">
              <a:latin typeface="Comic Sans MS" panose="030F0702030302020204" pitchFamily="66" charset="0"/>
            </a:endParaRPr>
          </a:p>
          <a:p>
            <a:pPr algn="ctr"/>
            <a:r>
              <a:rPr lang="en-US" altLang="en-US" sz="2400" b="1" dirty="0">
                <a:latin typeface="Comic Sans MS" panose="030F0702030302020204" pitchFamily="66" charset="0"/>
              </a:rPr>
              <a:t>Be aware that there are some exceptions!</a:t>
            </a:r>
            <a:r>
              <a:rPr lang="en-US" altLang="en-US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447800" y="5562600"/>
            <a:ext cx="6934200" cy="860425"/>
          </a:xfrm>
          <a:prstGeom prst="rect">
            <a:avLst/>
          </a:prstGeom>
          <a:solidFill>
            <a:srgbClr val="FFFF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>
                <a:latin typeface="Comic Sans MS" panose="030F0702030302020204" pitchFamily="66" charset="0"/>
              </a:rPr>
              <a:t>CONSIDER EIGHT A HAPPY NUMBER FOR ATOMS!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F06B-13BA-436E-9AA0-1238A89A5EE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  <p:bldP spid="57348" grpId="0" animBg="1"/>
      <p:bldP spid="5734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altLang="en-US" dirty="0">
                <a:latin typeface="Comic Sans MS" panose="030F0702030302020204" pitchFamily="66" charset="0"/>
              </a:rPr>
              <a:t>The Octet Rule In Action</a:t>
            </a: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1295400" y="4495800"/>
            <a:ext cx="3429000" cy="1079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latin typeface="Comic Sans MS" panose="030F0702030302020204" pitchFamily="66" charset="0"/>
              </a:rPr>
              <a:t>Notice how the sodium atom has one valence electron.  It is this electron that it will try to get rid of according to the Octet Rule.</a:t>
            </a:r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5105400" y="1727200"/>
            <a:ext cx="3505200" cy="1079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dirty="0">
                <a:latin typeface="Comic Sans MS" panose="030F0702030302020204" pitchFamily="66" charset="0"/>
              </a:rPr>
              <a:t>Notice how this chlorine atom has seven valence electrons,  one away from eight.  It will try to gain one more according to the Octet Rule.</a:t>
            </a:r>
          </a:p>
        </p:txBody>
      </p:sp>
      <p:sp>
        <p:nvSpPr>
          <p:cNvPr id="97293" name="Line 13"/>
          <p:cNvSpPr>
            <a:spLocks noChangeShapeType="1"/>
          </p:cNvSpPr>
          <p:nvPr/>
        </p:nvSpPr>
        <p:spPr bwMode="auto">
          <a:xfrm flipH="1">
            <a:off x="4038600" y="1981200"/>
            <a:ext cx="990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94" name="Line 14"/>
          <p:cNvSpPr>
            <a:spLocks noChangeShapeType="1"/>
          </p:cNvSpPr>
          <p:nvPr/>
        </p:nvSpPr>
        <p:spPr bwMode="auto">
          <a:xfrm flipV="1">
            <a:off x="4876800" y="4191000"/>
            <a:ext cx="990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97295" name="Group 15"/>
          <p:cNvGrpSpPr>
            <a:grpSpLocks/>
          </p:cNvGrpSpPr>
          <p:nvPr/>
        </p:nvGrpSpPr>
        <p:grpSpPr bwMode="auto">
          <a:xfrm>
            <a:off x="5943600" y="3276600"/>
            <a:ext cx="2590800" cy="2590800"/>
            <a:chOff x="3264" y="1824"/>
            <a:chExt cx="2106" cy="2016"/>
          </a:xfrm>
        </p:grpSpPr>
        <p:sp>
          <p:nvSpPr>
            <p:cNvPr id="97296" name="Oval 16"/>
            <p:cNvSpPr>
              <a:spLocks noChangeArrowheads="1"/>
            </p:cNvSpPr>
            <p:nvPr/>
          </p:nvSpPr>
          <p:spPr bwMode="auto">
            <a:xfrm>
              <a:off x="3936" y="273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5400" b="1"/>
            </a:p>
          </p:txBody>
        </p:sp>
        <p:sp>
          <p:nvSpPr>
            <p:cNvPr id="97297" name="Oval 17"/>
            <p:cNvSpPr>
              <a:spLocks noChangeArrowheads="1"/>
            </p:cNvSpPr>
            <p:nvPr/>
          </p:nvSpPr>
          <p:spPr bwMode="auto">
            <a:xfrm>
              <a:off x="4464" y="273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5400" b="1"/>
            </a:p>
          </p:txBody>
        </p:sp>
        <p:sp>
          <p:nvSpPr>
            <p:cNvPr id="97298" name="Oval 18"/>
            <p:cNvSpPr>
              <a:spLocks noChangeArrowheads="1"/>
            </p:cNvSpPr>
            <p:nvPr/>
          </p:nvSpPr>
          <p:spPr bwMode="auto">
            <a:xfrm>
              <a:off x="4224" y="292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5400" b="1"/>
            </a:p>
          </p:txBody>
        </p:sp>
        <p:sp>
          <p:nvSpPr>
            <p:cNvPr id="97299" name="Oval 19"/>
            <p:cNvSpPr>
              <a:spLocks noChangeArrowheads="1"/>
            </p:cNvSpPr>
            <p:nvPr/>
          </p:nvSpPr>
          <p:spPr bwMode="auto">
            <a:xfrm>
              <a:off x="4176" y="249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5400" b="1"/>
            </a:p>
          </p:txBody>
        </p:sp>
        <p:sp>
          <p:nvSpPr>
            <p:cNvPr id="97300" name="Oval 20"/>
            <p:cNvSpPr>
              <a:spLocks noChangeArrowheads="1"/>
            </p:cNvSpPr>
            <p:nvPr/>
          </p:nvSpPr>
          <p:spPr bwMode="auto">
            <a:xfrm>
              <a:off x="3984" y="288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+</a:t>
              </a:r>
            </a:p>
          </p:txBody>
        </p:sp>
        <p:sp>
          <p:nvSpPr>
            <p:cNvPr id="97301" name="Oval 21"/>
            <p:cNvSpPr>
              <a:spLocks noChangeArrowheads="1"/>
            </p:cNvSpPr>
            <p:nvPr/>
          </p:nvSpPr>
          <p:spPr bwMode="auto">
            <a:xfrm>
              <a:off x="3984" y="264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+</a:t>
              </a:r>
            </a:p>
          </p:txBody>
        </p:sp>
        <p:sp>
          <p:nvSpPr>
            <p:cNvPr id="97302" name="Oval 22"/>
            <p:cNvSpPr>
              <a:spLocks noChangeArrowheads="1"/>
            </p:cNvSpPr>
            <p:nvPr/>
          </p:nvSpPr>
          <p:spPr bwMode="auto">
            <a:xfrm>
              <a:off x="4272" y="2496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+</a:t>
              </a:r>
            </a:p>
          </p:txBody>
        </p:sp>
        <p:grpSp>
          <p:nvGrpSpPr>
            <p:cNvPr id="97303" name="Group 23"/>
            <p:cNvGrpSpPr>
              <a:grpSpLocks/>
            </p:cNvGrpSpPr>
            <p:nvPr/>
          </p:nvGrpSpPr>
          <p:grpSpPr bwMode="auto">
            <a:xfrm>
              <a:off x="3264" y="1824"/>
              <a:ext cx="2106" cy="2016"/>
              <a:chOff x="2064" y="2064"/>
              <a:chExt cx="2106" cy="2016"/>
            </a:xfrm>
          </p:grpSpPr>
          <p:sp>
            <p:nvSpPr>
              <p:cNvPr id="97304" name="Oval 24"/>
              <p:cNvSpPr>
                <a:spLocks noChangeArrowheads="1"/>
              </p:cNvSpPr>
              <p:nvPr/>
            </p:nvSpPr>
            <p:spPr bwMode="auto">
              <a:xfrm>
                <a:off x="3226" y="2825"/>
                <a:ext cx="217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5400" b="1"/>
              </a:p>
            </p:txBody>
          </p:sp>
          <p:sp>
            <p:nvSpPr>
              <p:cNvPr id="97305" name="Oval 25"/>
              <p:cNvSpPr>
                <a:spLocks noChangeArrowheads="1"/>
              </p:cNvSpPr>
              <p:nvPr/>
            </p:nvSpPr>
            <p:spPr bwMode="auto">
              <a:xfrm>
                <a:off x="2790" y="3053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5400" b="1"/>
              </a:p>
            </p:txBody>
          </p:sp>
          <p:sp>
            <p:nvSpPr>
              <p:cNvPr id="97306" name="Oval 26"/>
              <p:cNvSpPr>
                <a:spLocks noChangeArrowheads="1"/>
              </p:cNvSpPr>
              <p:nvPr/>
            </p:nvSpPr>
            <p:spPr bwMode="auto">
              <a:xfrm>
                <a:off x="3262" y="2939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5400" b="1"/>
              </a:p>
            </p:txBody>
          </p:sp>
          <p:sp>
            <p:nvSpPr>
              <p:cNvPr id="97307" name="Oval 27"/>
              <p:cNvSpPr>
                <a:spLocks noChangeArrowheads="1"/>
              </p:cNvSpPr>
              <p:nvPr/>
            </p:nvSpPr>
            <p:spPr bwMode="auto">
              <a:xfrm>
                <a:off x="3226" y="3091"/>
                <a:ext cx="217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5400" b="1"/>
              </a:p>
            </p:txBody>
          </p:sp>
          <p:sp>
            <p:nvSpPr>
              <p:cNvPr id="97308" name="Oval 28"/>
              <p:cNvSpPr>
                <a:spLocks noChangeArrowheads="1"/>
              </p:cNvSpPr>
              <p:nvPr/>
            </p:nvSpPr>
            <p:spPr bwMode="auto">
              <a:xfrm>
                <a:off x="2863" y="2787"/>
                <a:ext cx="217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5400" b="1"/>
              </a:p>
            </p:txBody>
          </p:sp>
          <p:sp>
            <p:nvSpPr>
              <p:cNvPr id="97309" name="Oval 29"/>
              <p:cNvSpPr>
                <a:spLocks noChangeArrowheads="1"/>
              </p:cNvSpPr>
              <p:nvPr/>
            </p:nvSpPr>
            <p:spPr bwMode="auto">
              <a:xfrm>
                <a:off x="3153" y="3167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b="1"/>
                  <a:t>+</a:t>
                </a:r>
              </a:p>
            </p:txBody>
          </p:sp>
          <p:sp>
            <p:nvSpPr>
              <p:cNvPr id="97310" name="Oval 30"/>
              <p:cNvSpPr>
                <a:spLocks noChangeArrowheads="1"/>
              </p:cNvSpPr>
              <p:nvPr/>
            </p:nvSpPr>
            <p:spPr bwMode="auto">
              <a:xfrm>
                <a:off x="3008" y="2787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b="1"/>
                  <a:t>+</a:t>
                </a:r>
              </a:p>
            </p:txBody>
          </p:sp>
          <p:sp>
            <p:nvSpPr>
              <p:cNvPr id="97311" name="Oval 31"/>
              <p:cNvSpPr>
                <a:spLocks noChangeArrowheads="1"/>
              </p:cNvSpPr>
              <p:nvPr/>
            </p:nvSpPr>
            <p:spPr bwMode="auto">
              <a:xfrm>
                <a:off x="2826" y="2939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b="1"/>
                  <a:t>+</a:t>
                </a:r>
              </a:p>
            </p:txBody>
          </p:sp>
          <p:sp>
            <p:nvSpPr>
              <p:cNvPr id="97312" name="Oval 32"/>
              <p:cNvSpPr>
                <a:spLocks noChangeArrowheads="1"/>
              </p:cNvSpPr>
              <p:nvPr/>
            </p:nvSpPr>
            <p:spPr bwMode="auto">
              <a:xfrm>
                <a:off x="2899" y="3167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b="1"/>
                  <a:t>+</a:t>
                </a:r>
              </a:p>
            </p:txBody>
          </p:sp>
          <p:grpSp>
            <p:nvGrpSpPr>
              <p:cNvPr id="97313" name="Group 33"/>
              <p:cNvGrpSpPr>
                <a:grpSpLocks/>
              </p:cNvGrpSpPr>
              <p:nvPr/>
            </p:nvGrpSpPr>
            <p:grpSpPr bwMode="auto">
              <a:xfrm>
                <a:off x="2863" y="2825"/>
                <a:ext cx="574" cy="542"/>
                <a:chOff x="1968" y="1584"/>
                <a:chExt cx="2160" cy="1872"/>
              </a:xfrm>
            </p:grpSpPr>
            <p:sp>
              <p:nvSpPr>
                <p:cNvPr id="97314" name="Oval 34"/>
                <p:cNvSpPr>
                  <a:spLocks noChangeArrowheads="1"/>
                </p:cNvSpPr>
                <p:nvPr/>
              </p:nvSpPr>
              <p:spPr bwMode="auto">
                <a:xfrm>
                  <a:off x="2208" y="1584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1"/>
                    <a:t>+</a:t>
                  </a:r>
                </a:p>
              </p:txBody>
            </p:sp>
            <p:sp>
              <p:nvSpPr>
                <p:cNvPr id="97315" name="Oval 35"/>
                <p:cNvSpPr>
                  <a:spLocks noChangeArrowheads="1"/>
                </p:cNvSpPr>
                <p:nvPr/>
              </p:nvSpPr>
              <p:spPr bwMode="auto">
                <a:xfrm>
                  <a:off x="2928" y="1584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 sz="5400" b="1"/>
                </a:p>
              </p:txBody>
            </p:sp>
            <p:sp>
              <p:nvSpPr>
                <p:cNvPr id="97316" name="Oval 36"/>
                <p:cNvSpPr>
                  <a:spLocks noChangeArrowheads="1"/>
                </p:cNvSpPr>
                <p:nvPr/>
              </p:nvSpPr>
              <p:spPr bwMode="auto">
                <a:xfrm>
                  <a:off x="3264" y="2112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1"/>
                    <a:t>+</a:t>
                  </a:r>
                </a:p>
              </p:txBody>
            </p:sp>
            <p:sp>
              <p:nvSpPr>
                <p:cNvPr id="97317" name="Oval 37"/>
                <p:cNvSpPr>
                  <a:spLocks noChangeArrowheads="1"/>
                </p:cNvSpPr>
                <p:nvPr/>
              </p:nvSpPr>
              <p:spPr bwMode="auto">
                <a:xfrm>
                  <a:off x="1968" y="2304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 sz="5400" b="1"/>
                </a:p>
              </p:txBody>
            </p:sp>
            <p:sp>
              <p:nvSpPr>
                <p:cNvPr id="97318" name="Oval 38"/>
                <p:cNvSpPr>
                  <a:spLocks noChangeArrowheads="1"/>
                </p:cNvSpPr>
                <p:nvPr/>
              </p:nvSpPr>
              <p:spPr bwMode="auto">
                <a:xfrm>
                  <a:off x="2784" y="2640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 sz="5400" b="1"/>
                </a:p>
              </p:txBody>
            </p:sp>
            <p:sp>
              <p:nvSpPr>
                <p:cNvPr id="97319" name="Oval 39"/>
                <p:cNvSpPr>
                  <a:spLocks noChangeArrowheads="1"/>
                </p:cNvSpPr>
                <p:nvPr/>
              </p:nvSpPr>
              <p:spPr bwMode="auto">
                <a:xfrm>
                  <a:off x="2592" y="2160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1"/>
                    <a:t>+</a:t>
                  </a:r>
                </a:p>
              </p:txBody>
            </p:sp>
          </p:grpSp>
          <p:sp>
            <p:nvSpPr>
              <p:cNvPr id="97320" name="Oval 40"/>
              <p:cNvSpPr>
                <a:spLocks noChangeArrowheads="1"/>
              </p:cNvSpPr>
              <p:nvPr/>
            </p:nvSpPr>
            <p:spPr bwMode="auto">
              <a:xfrm>
                <a:off x="3080" y="2597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97321" name="Oval 41"/>
              <p:cNvSpPr>
                <a:spLocks noChangeArrowheads="1"/>
              </p:cNvSpPr>
              <p:nvPr/>
            </p:nvSpPr>
            <p:spPr bwMode="auto">
              <a:xfrm>
                <a:off x="3080" y="3471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97322" name="Oval 42"/>
              <p:cNvSpPr>
                <a:spLocks noChangeArrowheads="1"/>
              </p:cNvSpPr>
              <p:nvPr/>
            </p:nvSpPr>
            <p:spPr bwMode="auto">
              <a:xfrm>
                <a:off x="3625" y="23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97323" name="Oval 43"/>
              <p:cNvSpPr>
                <a:spLocks noChangeArrowheads="1"/>
              </p:cNvSpPr>
              <p:nvPr/>
            </p:nvSpPr>
            <p:spPr bwMode="auto">
              <a:xfrm>
                <a:off x="3879" y="3053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97324" name="Oval 44"/>
              <p:cNvSpPr>
                <a:spLocks noChangeArrowheads="1"/>
              </p:cNvSpPr>
              <p:nvPr/>
            </p:nvSpPr>
            <p:spPr bwMode="auto">
              <a:xfrm>
                <a:off x="3552" y="3700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97325" name="Oval 45"/>
              <p:cNvSpPr>
                <a:spLocks noChangeArrowheads="1"/>
              </p:cNvSpPr>
              <p:nvPr/>
            </p:nvSpPr>
            <p:spPr bwMode="auto">
              <a:xfrm>
                <a:off x="2536" y="3662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97326" name="Oval 46"/>
              <p:cNvSpPr>
                <a:spLocks noChangeArrowheads="1"/>
              </p:cNvSpPr>
              <p:nvPr/>
            </p:nvSpPr>
            <p:spPr bwMode="auto">
              <a:xfrm>
                <a:off x="2536" y="23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97327" name="Oval 47"/>
              <p:cNvSpPr>
                <a:spLocks noChangeArrowheads="1"/>
              </p:cNvSpPr>
              <p:nvPr/>
            </p:nvSpPr>
            <p:spPr bwMode="auto">
              <a:xfrm>
                <a:off x="2246" y="3053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97328" name="Oval 48"/>
              <p:cNvSpPr>
                <a:spLocks noChangeArrowheads="1"/>
              </p:cNvSpPr>
              <p:nvPr/>
            </p:nvSpPr>
            <p:spPr bwMode="auto">
              <a:xfrm>
                <a:off x="3168" y="2880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b="1"/>
                  <a:t>+</a:t>
                </a:r>
              </a:p>
            </p:txBody>
          </p:sp>
          <p:sp>
            <p:nvSpPr>
              <p:cNvPr id="97329" name="Oval 49"/>
              <p:cNvSpPr>
                <a:spLocks noChangeArrowheads="1"/>
              </p:cNvSpPr>
              <p:nvPr/>
            </p:nvSpPr>
            <p:spPr bwMode="auto">
              <a:xfrm>
                <a:off x="2681" y="2635"/>
                <a:ext cx="908" cy="874"/>
              </a:xfrm>
              <a:prstGeom prst="ellips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30" name="Oval 50"/>
              <p:cNvSpPr>
                <a:spLocks noChangeArrowheads="1"/>
              </p:cNvSpPr>
              <p:nvPr/>
            </p:nvSpPr>
            <p:spPr bwMode="auto">
              <a:xfrm>
                <a:off x="2282" y="2216"/>
                <a:ext cx="1670" cy="1674"/>
              </a:xfrm>
              <a:prstGeom prst="ellips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31" name="Oval 51"/>
              <p:cNvSpPr>
                <a:spLocks noChangeArrowheads="1"/>
              </p:cNvSpPr>
              <p:nvPr/>
            </p:nvSpPr>
            <p:spPr bwMode="auto">
              <a:xfrm>
                <a:off x="3117" y="3852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97332" name="Oval 52"/>
              <p:cNvSpPr>
                <a:spLocks noChangeArrowheads="1"/>
              </p:cNvSpPr>
              <p:nvPr/>
            </p:nvSpPr>
            <p:spPr bwMode="auto">
              <a:xfrm>
                <a:off x="3080" y="2178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000" b="1" dirty="0"/>
                  <a:t>-</a:t>
                </a:r>
              </a:p>
            </p:txBody>
          </p:sp>
          <p:sp>
            <p:nvSpPr>
              <p:cNvPr id="97333" name="Oval 53"/>
              <p:cNvSpPr>
                <a:spLocks noChangeArrowheads="1"/>
              </p:cNvSpPr>
              <p:nvPr/>
            </p:nvSpPr>
            <p:spPr bwMode="auto">
              <a:xfrm>
                <a:off x="2064" y="2064"/>
                <a:ext cx="2106" cy="2016"/>
              </a:xfrm>
              <a:prstGeom prst="ellips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34" name="Oval 54"/>
              <p:cNvSpPr>
                <a:spLocks noChangeArrowheads="1"/>
              </p:cNvSpPr>
              <p:nvPr/>
            </p:nvSpPr>
            <p:spPr bwMode="auto">
              <a:xfrm>
                <a:off x="2112" y="2592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000" b="1"/>
                  <a:t>-</a:t>
                </a:r>
              </a:p>
            </p:txBody>
          </p:sp>
        </p:grpSp>
      </p:grpSp>
      <p:pic>
        <p:nvPicPr>
          <p:cNvPr id="97384" name="Picture 104" descr="Chlorine A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2614613" cy="253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386" name="Text Box 106"/>
          <p:cNvSpPr txBox="1">
            <a:spLocks noChangeArrowheads="1"/>
          </p:cNvSpPr>
          <p:nvPr/>
        </p:nvSpPr>
        <p:spPr bwMode="auto">
          <a:xfrm>
            <a:off x="3657600" y="3581400"/>
            <a:ext cx="26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7387" name="Text Box 107"/>
          <p:cNvSpPr txBox="1">
            <a:spLocks noChangeArrowheads="1"/>
          </p:cNvSpPr>
          <p:nvPr/>
        </p:nvSpPr>
        <p:spPr bwMode="auto">
          <a:xfrm>
            <a:off x="3124200" y="41148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7388" name="Text Box 108"/>
          <p:cNvSpPr txBox="1">
            <a:spLocks noChangeArrowheads="1"/>
          </p:cNvSpPr>
          <p:nvPr/>
        </p:nvSpPr>
        <p:spPr bwMode="auto">
          <a:xfrm>
            <a:off x="1828800" y="41910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389" name="Text Box 109"/>
          <p:cNvSpPr txBox="1">
            <a:spLocks noChangeArrowheads="1"/>
          </p:cNvSpPr>
          <p:nvPr/>
        </p:nvSpPr>
        <p:spPr bwMode="auto">
          <a:xfrm>
            <a:off x="1066800" y="34290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7390" name="Text Box 110"/>
          <p:cNvSpPr txBox="1">
            <a:spLocks noChangeArrowheads="1"/>
          </p:cNvSpPr>
          <p:nvPr/>
        </p:nvSpPr>
        <p:spPr bwMode="auto">
          <a:xfrm>
            <a:off x="1066800" y="21336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7391" name="Text Box 111"/>
          <p:cNvSpPr txBox="1">
            <a:spLocks noChangeArrowheads="1"/>
          </p:cNvSpPr>
          <p:nvPr/>
        </p:nvSpPr>
        <p:spPr bwMode="auto">
          <a:xfrm>
            <a:off x="1676400" y="16002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97392" name="Text Box 112"/>
          <p:cNvSpPr txBox="1">
            <a:spLocks noChangeArrowheads="1"/>
          </p:cNvSpPr>
          <p:nvPr/>
        </p:nvSpPr>
        <p:spPr bwMode="auto">
          <a:xfrm>
            <a:off x="3048000" y="16002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97393" name="Text Box 113"/>
          <p:cNvSpPr txBox="1">
            <a:spLocks noChangeArrowheads="1"/>
          </p:cNvSpPr>
          <p:nvPr/>
        </p:nvSpPr>
        <p:spPr bwMode="auto">
          <a:xfrm>
            <a:off x="5791200" y="3657600"/>
            <a:ext cx="26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7394" name="Oval 114"/>
          <p:cNvSpPr>
            <a:spLocks noChangeArrowheads="1"/>
          </p:cNvSpPr>
          <p:nvPr/>
        </p:nvSpPr>
        <p:spPr bwMode="auto">
          <a:xfrm>
            <a:off x="3505200" y="2286000"/>
            <a:ext cx="457200" cy="457200"/>
          </a:xfrm>
          <a:prstGeom prst="ellipse">
            <a:avLst/>
          </a:prstGeom>
          <a:solidFill>
            <a:srgbClr val="FFFF99">
              <a:alpha val="30000"/>
            </a:srgbClr>
          </a:solidFill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95" name="Text Box 115"/>
          <p:cNvSpPr txBox="1">
            <a:spLocks noChangeArrowheads="1"/>
          </p:cNvSpPr>
          <p:nvPr/>
        </p:nvSpPr>
        <p:spPr bwMode="auto">
          <a:xfrm>
            <a:off x="1295400" y="6096000"/>
            <a:ext cx="7386638" cy="423863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Where do you think Chlorine finds that one electron that it needs?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0FFA-9BE6-4AED-85DF-CF6E333ACA0B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7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7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7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2000" fill="hold"/>
                                        <p:tgtEl>
                                          <p:spTgt spid="9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7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9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  <p:bldP spid="97291" grpId="0" animBg="1"/>
      <p:bldP spid="97292" grpId="0" animBg="1"/>
      <p:bldP spid="97386" grpId="0"/>
      <p:bldP spid="97387" grpId="0"/>
      <p:bldP spid="97388" grpId="0"/>
      <p:bldP spid="97389" grpId="0"/>
      <p:bldP spid="97390" grpId="0"/>
      <p:bldP spid="97391" grpId="0"/>
      <p:bldP spid="97392" grpId="0"/>
      <p:bldP spid="97393" grpId="0"/>
      <p:bldP spid="97395" grpId="0" animBg="1"/>
    </p:bldLst>
  </p:timing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10613</TotalTime>
  <Words>1493</Words>
  <Application>Microsoft Office PowerPoint</Application>
  <PresentationFormat>On-screen Show (4:3)</PresentationFormat>
  <Paragraphs>386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Comic Sans MS</vt:lpstr>
      <vt:lpstr>Times New Roman</vt:lpstr>
      <vt:lpstr>Wingdings</vt:lpstr>
      <vt:lpstr>Notebook</vt:lpstr>
      <vt:lpstr>PowerPoint Presentation</vt:lpstr>
      <vt:lpstr>Chemical Bonds</vt:lpstr>
      <vt:lpstr>Learning Targets</vt:lpstr>
      <vt:lpstr>Chemical Bonds</vt:lpstr>
      <vt:lpstr>Counting Valence Electrons</vt:lpstr>
      <vt:lpstr>Determining the Number of Valence Electrons by Using the Periodic Table</vt:lpstr>
      <vt:lpstr>How Many Valence Electrons?</vt:lpstr>
      <vt:lpstr>The Octet Rule</vt:lpstr>
      <vt:lpstr>The Octet Rule In Action</vt:lpstr>
      <vt:lpstr>Lewis Structure (Electron Dot Diagram)</vt:lpstr>
      <vt:lpstr>Making an Electron Dot Diagram</vt:lpstr>
      <vt:lpstr>What Would the Electron Dot Diagram Look Like?  </vt:lpstr>
      <vt:lpstr>Oxidation Number</vt:lpstr>
      <vt:lpstr>What Could the Oxidation Number Be? </vt:lpstr>
      <vt:lpstr>Lewis Dot Structures of Atoms</vt:lpstr>
      <vt:lpstr>Lewis Dot Structures of Molecules</vt:lpstr>
      <vt:lpstr>3 Types of Chemical Bonds</vt:lpstr>
      <vt:lpstr>IONIC BONDS</vt:lpstr>
      <vt:lpstr>COVALENT BOND</vt:lpstr>
      <vt:lpstr>Types of Covalent Bonds</vt:lpstr>
      <vt:lpstr>Unequal Sharing  (Polar Covalent Bond)</vt:lpstr>
      <vt:lpstr>Metallic Bond</vt:lpstr>
      <vt:lpstr>Results of Bonding</vt:lpstr>
      <vt:lpstr>Molecule, Compound, or Both?</vt:lpstr>
      <vt:lpstr>Determining Bond Type</vt:lpstr>
      <vt:lpstr>Determining Bond Type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Bonds &amp; Reactions</dc:title>
  <dc:creator>John Jones</dc:creator>
  <cp:lastModifiedBy>Todd Peapenburg</cp:lastModifiedBy>
  <cp:revision>224</cp:revision>
  <cp:lastPrinted>2018-12-04T15:54:55Z</cp:lastPrinted>
  <dcterms:created xsi:type="dcterms:W3CDTF">2002-11-22T17:10:05Z</dcterms:created>
  <dcterms:modified xsi:type="dcterms:W3CDTF">2019-12-10T15:31:10Z</dcterms:modified>
</cp:coreProperties>
</file>