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F81D-20AB-411B-8F1A-408C5BEB8F7B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54AC-513F-4C77-BACE-FFFFB1048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326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F81D-20AB-411B-8F1A-408C5BEB8F7B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54AC-513F-4C77-BACE-FFFFB1048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F81D-20AB-411B-8F1A-408C5BEB8F7B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54AC-513F-4C77-BACE-FFFFB1048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34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F81D-20AB-411B-8F1A-408C5BEB8F7B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54AC-513F-4C77-BACE-FFFFB1048CD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184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F81D-20AB-411B-8F1A-408C5BEB8F7B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54AC-513F-4C77-BACE-FFFFB1048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83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F81D-20AB-411B-8F1A-408C5BEB8F7B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54AC-513F-4C77-BACE-FFFFB1048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54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F81D-20AB-411B-8F1A-408C5BEB8F7B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54AC-513F-4C77-BACE-FFFFB1048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06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F81D-20AB-411B-8F1A-408C5BEB8F7B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54AC-513F-4C77-BACE-FFFFB1048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84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F81D-20AB-411B-8F1A-408C5BEB8F7B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54AC-513F-4C77-BACE-FFFFB1048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533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F81D-20AB-411B-8F1A-408C5BEB8F7B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54AC-513F-4C77-BACE-FFFFB1048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2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F81D-20AB-411B-8F1A-408C5BEB8F7B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54AC-513F-4C77-BACE-FFFFB1048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645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F81D-20AB-411B-8F1A-408C5BEB8F7B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54AC-513F-4C77-BACE-FFFFB1048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812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F81D-20AB-411B-8F1A-408C5BEB8F7B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54AC-513F-4C77-BACE-FFFFB1048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97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F81D-20AB-411B-8F1A-408C5BEB8F7B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54AC-513F-4C77-BACE-FFFFB1048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F81D-20AB-411B-8F1A-408C5BEB8F7B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54AC-513F-4C77-BACE-FFFFB1048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308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F81D-20AB-411B-8F1A-408C5BEB8F7B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54AC-513F-4C77-BACE-FFFFB1048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28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F81D-20AB-411B-8F1A-408C5BEB8F7B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54AC-513F-4C77-BACE-FFFFB1048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54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E54F81D-20AB-411B-8F1A-408C5BEB8F7B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B54AC-513F-4C77-BACE-FFFFB1048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477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  <p:sldLayoutId id="2147483952" r:id="rId12"/>
    <p:sldLayoutId id="2147483953" r:id="rId13"/>
    <p:sldLayoutId id="2147483954" r:id="rId14"/>
    <p:sldLayoutId id="2147483955" r:id="rId15"/>
    <p:sldLayoutId id="2147483956" r:id="rId16"/>
    <p:sldLayoutId id="214748395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teach.uaf.edu/2013/05/iteach-is-good-stuff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D098A-B467-4205-BE95-493A32D12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0920" y="816773"/>
            <a:ext cx="6815669" cy="952280"/>
          </a:xfrm>
        </p:spPr>
        <p:txBody>
          <a:bodyPr/>
          <a:lstStyle/>
          <a:p>
            <a:r>
              <a:rPr lang="en-US" b="1" dirty="0"/>
              <a:t>Welcome!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22F878-561B-41EF-A27A-69B48C0E55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2398" y="1838131"/>
            <a:ext cx="6815669" cy="3573623"/>
          </a:xfrm>
        </p:spPr>
        <p:txBody>
          <a:bodyPr>
            <a:normAutofit lnSpcReduction="10000"/>
          </a:bodyPr>
          <a:lstStyle/>
          <a:p>
            <a:endParaRPr lang="en-US" sz="3600" dirty="0"/>
          </a:p>
          <a:p>
            <a:pPr algn="ctr"/>
            <a:r>
              <a:rPr lang="en-US" sz="4000" b="1" dirty="0"/>
              <a:t>Peapenburg’s</a:t>
            </a:r>
          </a:p>
          <a:p>
            <a:pPr algn="ctr"/>
            <a:r>
              <a:rPr lang="en-US" sz="4000" b="1" dirty="0"/>
              <a:t>Anatomy &amp; Physiology</a:t>
            </a:r>
          </a:p>
          <a:p>
            <a:pPr algn="ctr"/>
            <a:r>
              <a:rPr lang="en-US" sz="4000" b="1" dirty="0"/>
              <a:t>and </a:t>
            </a:r>
          </a:p>
          <a:p>
            <a:pPr algn="ctr"/>
            <a:r>
              <a:rPr lang="en-US" sz="4000" b="1" dirty="0"/>
              <a:t>General Chemistry</a:t>
            </a:r>
          </a:p>
        </p:txBody>
      </p:sp>
    </p:spTree>
    <p:extLst>
      <p:ext uri="{BB962C8B-B14F-4D97-AF65-F5344CB8AC3E}">
        <p14:creationId xmlns:p14="http://schemas.microsoft.com/office/powerpoint/2010/main" val="22217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419E7-B0F7-4132-9904-FA09C72CB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Daily Review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AF05F7B9-7CEF-48C4-BA35-C0588334390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422376" y="1853248"/>
            <a:ext cx="4733179" cy="4297680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7ACF8A-5327-4B81-B94B-E6E879933B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Begin filling out your student survey.</a:t>
            </a:r>
          </a:p>
        </p:txBody>
      </p:sp>
    </p:spTree>
    <p:extLst>
      <p:ext uri="{BB962C8B-B14F-4D97-AF65-F5344CB8AC3E}">
        <p14:creationId xmlns:p14="http://schemas.microsoft.com/office/powerpoint/2010/main" val="2875369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AF051-913F-4FA6-904D-E915EBBA4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Response Procedure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D3C8A3-C7FE-493C-B635-A999CFBD3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dirty="0"/>
              <a:t>1. Remain calm and follow the teacher’s instruction.</a:t>
            </a:r>
          </a:p>
          <a:p>
            <a:pPr>
              <a:spcBef>
                <a:spcPts val="2400"/>
              </a:spcBef>
            </a:pPr>
            <a:r>
              <a:rPr lang="en-US" dirty="0"/>
              <a:t>2. Take drills seriously and follow all procedures outlined in the emergency response flip chart located next to the door.</a:t>
            </a:r>
          </a:p>
          <a:p>
            <a:pPr>
              <a:spcBef>
                <a:spcPts val="2400"/>
              </a:spcBef>
            </a:pPr>
            <a:r>
              <a:rPr lang="en-US" dirty="0"/>
              <a:t>3. Stay quiet until the teacher indicates it is an appropriate time to talk.</a:t>
            </a:r>
          </a:p>
          <a:p>
            <a:pPr>
              <a:spcBef>
                <a:spcPts val="2400"/>
              </a:spcBef>
            </a:pPr>
            <a:r>
              <a:rPr lang="en-US" dirty="0"/>
              <a:t>4. If evacuation is required, quietly and orderly, exit room through emergency exit in </a:t>
            </a:r>
            <a:r>
              <a:rPr lang="en-US"/>
              <a:t>the southeast </a:t>
            </a:r>
            <a:r>
              <a:rPr lang="en-US" dirty="0"/>
              <a:t>corner.</a:t>
            </a:r>
          </a:p>
          <a:p>
            <a:pPr>
              <a:spcBef>
                <a:spcPts val="2400"/>
              </a:spcBef>
            </a:pPr>
            <a:r>
              <a:rPr lang="en-US" dirty="0"/>
              <a:t>5. Help peers get to where they need to go if they require assistance.</a:t>
            </a:r>
          </a:p>
        </p:txBody>
      </p:sp>
    </p:spTree>
    <p:extLst>
      <p:ext uri="{BB962C8B-B14F-4D97-AF65-F5344CB8AC3E}">
        <p14:creationId xmlns:p14="http://schemas.microsoft.com/office/powerpoint/2010/main" val="232510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5B4DC-F1CB-461B-B99E-60C482737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CE77C-C131-47B7-9710-50CC88E46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dirty="0"/>
              <a:t>1. Do not touch any lab equipment until instructed to do so and safety equipment is on.</a:t>
            </a:r>
          </a:p>
          <a:p>
            <a:pPr>
              <a:spcBef>
                <a:spcPts val="2400"/>
              </a:spcBef>
            </a:pPr>
            <a:r>
              <a:rPr lang="en-US" dirty="0"/>
              <a:t>2. Be sure to follow all lab procedures and no unauthorized experimenting.</a:t>
            </a:r>
          </a:p>
          <a:p>
            <a:pPr>
              <a:spcBef>
                <a:spcPts val="2400"/>
              </a:spcBef>
            </a:pPr>
            <a:r>
              <a:rPr lang="en-US" dirty="0"/>
              <a:t>3. Absolutely no horseplay!</a:t>
            </a:r>
          </a:p>
          <a:p>
            <a:pPr>
              <a:spcBef>
                <a:spcPts val="2400"/>
              </a:spcBef>
            </a:pPr>
            <a:r>
              <a:rPr lang="en-US" dirty="0"/>
              <a:t>4. Area must be cleaned and lab materials put away before your group is dismissed.</a:t>
            </a:r>
          </a:p>
          <a:p>
            <a:pPr>
              <a:spcBef>
                <a:spcPts val="2400"/>
              </a:spcBef>
            </a:pPr>
            <a:r>
              <a:rPr lang="en-US" dirty="0"/>
              <a:t>5. Goggles/glasses can be removed as soon as the teacher has removed his.</a:t>
            </a:r>
          </a:p>
        </p:txBody>
      </p:sp>
    </p:spTree>
    <p:extLst>
      <p:ext uri="{BB962C8B-B14F-4D97-AF65-F5344CB8AC3E}">
        <p14:creationId xmlns:p14="http://schemas.microsoft.com/office/powerpoint/2010/main" val="38836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838C0-1B11-4352-B062-F077FA39B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Absence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D03E3-5C85-427F-AC34-B69C61A24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dirty="0"/>
              <a:t>1. Check in Homework Crate at the back of the room for missing work.</a:t>
            </a:r>
          </a:p>
          <a:p>
            <a:pPr>
              <a:spcBef>
                <a:spcPts val="2400"/>
              </a:spcBef>
            </a:pPr>
            <a:r>
              <a:rPr lang="en-US" dirty="0"/>
              <a:t>2. Ask a table mate to explain what we did during class.</a:t>
            </a:r>
          </a:p>
          <a:p>
            <a:pPr>
              <a:spcBef>
                <a:spcPts val="2400"/>
              </a:spcBef>
            </a:pPr>
            <a:r>
              <a:rPr lang="en-US" dirty="0"/>
              <a:t>3. If you are still unclear of the expectations after asking three classmates, then ask the teacher for clarification after school.</a:t>
            </a:r>
          </a:p>
          <a:p>
            <a:pPr>
              <a:spcBef>
                <a:spcPts val="2400"/>
              </a:spcBef>
            </a:pPr>
            <a:r>
              <a:rPr lang="en-US" dirty="0"/>
              <a:t>4. Indicate the date(s) you missed when turning in assignments at the top of the paper.</a:t>
            </a:r>
          </a:p>
          <a:p>
            <a:pPr>
              <a:spcBef>
                <a:spcPts val="2400"/>
              </a:spcBef>
            </a:pPr>
            <a:r>
              <a:rPr lang="en-US" dirty="0"/>
              <a:t>5. Turn in missing assignment within the allotted extra time.</a:t>
            </a:r>
          </a:p>
        </p:txBody>
      </p:sp>
    </p:spTree>
    <p:extLst>
      <p:ext uri="{BB962C8B-B14F-4D97-AF65-F5344CB8AC3E}">
        <p14:creationId xmlns:p14="http://schemas.microsoft.com/office/powerpoint/2010/main" val="101623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C2188-EBC0-47F6-A08F-602850DF2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286463"/>
            <a:ext cx="9404723" cy="877318"/>
          </a:xfrm>
        </p:spPr>
        <p:txBody>
          <a:bodyPr/>
          <a:lstStyle/>
          <a:p>
            <a:r>
              <a:rPr lang="en-US" dirty="0"/>
              <a:t>Testing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23F45-500C-4463-9E9B-43C6127FB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163781"/>
            <a:ext cx="8946541" cy="5112327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dirty="0"/>
              <a:t>1. Clear everything off of the table except for a writing utensil and calculator</a:t>
            </a:r>
            <a:r>
              <a:rPr lang="en-US" dirty="0" smtClean="0"/>
              <a:t>.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2. Use privacy screen to shield your test/quiz from other students.</a:t>
            </a:r>
            <a:endParaRPr lang="en-US" dirty="0"/>
          </a:p>
          <a:p>
            <a:pPr>
              <a:spcBef>
                <a:spcPts val="2400"/>
              </a:spcBef>
            </a:pPr>
            <a:r>
              <a:rPr lang="en-US" dirty="0" smtClean="0"/>
              <a:t>3. No talking as soon as the first test/ quiz is passed out, until all tests are turned in</a:t>
            </a:r>
            <a:r>
              <a:rPr lang="en-US" dirty="0"/>
              <a:t>.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4. </a:t>
            </a:r>
            <a:r>
              <a:rPr lang="en-US" dirty="0"/>
              <a:t>No restroom breaks until all test/quizzes are turned in.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5. </a:t>
            </a:r>
            <a:r>
              <a:rPr lang="en-US" dirty="0"/>
              <a:t>Raise your hand if you have a question.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6. </a:t>
            </a:r>
            <a:r>
              <a:rPr lang="en-US" dirty="0"/>
              <a:t>When finished, turn test/quiz over and raise your hand.  Teacher will come to you and collect your exam/quiz.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7. </a:t>
            </a:r>
            <a:r>
              <a:rPr lang="en-US" dirty="0"/>
              <a:t>Quietly work on classwork from a different subject or read a book.</a:t>
            </a:r>
          </a:p>
        </p:txBody>
      </p:sp>
    </p:spTree>
    <p:extLst>
      <p:ext uri="{BB962C8B-B14F-4D97-AF65-F5344CB8AC3E}">
        <p14:creationId xmlns:p14="http://schemas.microsoft.com/office/powerpoint/2010/main" val="300652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F2D66-1DDA-4A5A-9132-AE769F5C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Task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E7207-0C4D-4740-A9FF-C823A2628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07128"/>
            <a:ext cx="8946541" cy="4641272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dirty="0"/>
              <a:t>1. Be in assigned seat when the bell rings with all materials, ready to go.</a:t>
            </a:r>
          </a:p>
          <a:p>
            <a:pPr>
              <a:spcBef>
                <a:spcPts val="2400"/>
              </a:spcBef>
            </a:pPr>
            <a:r>
              <a:rPr lang="en-US" dirty="0"/>
              <a:t>2. Check the daily agenda for instructions and begin the bell work.</a:t>
            </a:r>
          </a:p>
          <a:p>
            <a:pPr>
              <a:spcBef>
                <a:spcPts val="2400"/>
              </a:spcBef>
            </a:pPr>
            <a:r>
              <a:rPr lang="en-US" dirty="0"/>
              <a:t>3. Maintain focus and remain quiet until teacher indicates you can collaborate with tablemates.</a:t>
            </a:r>
          </a:p>
          <a:p>
            <a:pPr>
              <a:spcBef>
                <a:spcPts val="2400"/>
              </a:spcBef>
            </a:pPr>
            <a:r>
              <a:rPr lang="en-US" dirty="0"/>
              <a:t>4. Raise your hand if you have a question and wait patiently to be called on.</a:t>
            </a:r>
          </a:p>
          <a:p>
            <a:pPr>
              <a:spcBef>
                <a:spcPts val="2400"/>
              </a:spcBef>
            </a:pPr>
            <a:r>
              <a:rPr lang="en-US" dirty="0"/>
              <a:t>5. Wait for the teacher to indicate it is time to pack up and be dismissed</a:t>
            </a:r>
            <a:r>
              <a:rPr lang="en-US" dirty="0" smtClean="0"/>
              <a:t>.  </a:t>
            </a:r>
            <a:r>
              <a:rPr lang="en-US" b="1" dirty="0" smtClean="0">
                <a:solidFill>
                  <a:srgbClr val="FFC000"/>
                </a:solidFill>
              </a:rPr>
              <a:t>You are dismissed at the end of class by the teacher, not the bell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7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3C502-C91A-4FD7-B7AB-985DA64C2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Leaving the Classroom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19B4D-DDFB-4DC7-A5B2-81A94FE00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90262"/>
            <a:ext cx="8946541" cy="4858138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2400"/>
              </a:spcBef>
            </a:pPr>
            <a:r>
              <a:rPr lang="en-US" dirty="0"/>
              <a:t>1. No restroom breaks in the middle of note taking/instruction or 10 minutes after/before bell rings.</a:t>
            </a:r>
          </a:p>
          <a:p>
            <a:pPr>
              <a:spcBef>
                <a:spcPts val="2400"/>
              </a:spcBef>
            </a:pPr>
            <a:r>
              <a:rPr lang="en-US" dirty="0"/>
              <a:t>2. Ask permission before leaving classroom.</a:t>
            </a:r>
          </a:p>
          <a:p>
            <a:pPr>
              <a:spcBef>
                <a:spcPts val="2400"/>
              </a:spcBef>
            </a:pPr>
            <a:r>
              <a:rPr lang="en-US" dirty="0"/>
              <a:t>3. If going any where other than the restroom, wait for teacher to write a pass before you leave.</a:t>
            </a:r>
          </a:p>
          <a:p>
            <a:pPr>
              <a:spcBef>
                <a:spcPts val="2400"/>
              </a:spcBef>
            </a:pPr>
            <a:r>
              <a:rPr lang="en-US" dirty="0"/>
              <a:t>4. Fill out sign out log on the </a:t>
            </a:r>
            <a:r>
              <a:rPr lang="en-US" dirty="0" smtClean="0"/>
              <a:t>clipboard with your </a:t>
            </a:r>
            <a:r>
              <a:rPr lang="en-US" u="sng" dirty="0" smtClean="0"/>
              <a:t>full</a:t>
            </a:r>
            <a:r>
              <a:rPr lang="en-US" dirty="0" smtClean="0"/>
              <a:t> name </a:t>
            </a:r>
            <a:r>
              <a:rPr lang="en-US" b="1" u="sng" dirty="0" smtClean="0">
                <a:solidFill>
                  <a:srgbClr val="FFC000"/>
                </a:solidFill>
              </a:rPr>
              <a:t>AND</a:t>
            </a:r>
            <a:endParaRPr lang="en-US" b="1" u="sng" dirty="0">
              <a:solidFill>
                <a:srgbClr val="FFC000"/>
              </a:solidFill>
            </a:endParaRPr>
          </a:p>
          <a:p>
            <a:pPr>
              <a:spcBef>
                <a:spcPts val="2400"/>
              </a:spcBef>
            </a:pPr>
            <a:r>
              <a:rPr lang="en-US" dirty="0"/>
              <a:t>5. Use your phone to read the sign-out SQR code by door and fill out the google form.</a:t>
            </a:r>
          </a:p>
          <a:p>
            <a:pPr>
              <a:spcBef>
                <a:spcPts val="2400"/>
              </a:spcBef>
            </a:pPr>
            <a:r>
              <a:rPr lang="en-US" dirty="0"/>
              <a:t>6. Leave your phone by the sign-out log until you return.</a:t>
            </a:r>
          </a:p>
          <a:p>
            <a:pPr>
              <a:spcBef>
                <a:spcPts val="2400"/>
              </a:spcBef>
            </a:pPr>
            <a:r>
              <a:rPr lang="en-US" dirty="0"/>
              <a:t>7. Take the bathroom pass with you.</a:t>
            </a:r>
          </a:p>
          <a:p>
            <a:pPr>
              <a:spcBef>
                <a:spcPts val="2400"/>
              </a:spcBef>
            </a:pPr>
            <a:r>
              <a:rPr lang="en-US" dirty="0"/>
              <a:t>8. Upon your return, use your phone to read the sign-in SQR code and write in </a:t>
            </a:r>
            <a:r>
              <a:rPr lang="en-US" dirty="0" smtClean="0"/>
              <a:t>your return</a:t>
            </a:r>
            <a:r>
              <a:rPr lang="en-US" dirty="0" smtClean="0"/>
              <a:t> </a:t>
            </a:r>
            <a:r>
              <a:rPr lang="en-US" dirty="0"/>
              <a:t>time on the clipboard log.</a:t>
            </a:r>
          </a:p>
        </p:txBody>
      </p:sp>
    </p:spTree>
    <p:extLst>
      <p:ext uri="{BB962C8B-B14F-4D97-AF65-F5344CB8AC3E}">
        <p14:creationId xmlns:p14="http://schemas.microsoft.com/office/powerpoint/2010/main" val="127320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98</TotalTime>
  <Words>618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Welcome!</vt:lpstr>
      <vt:lpstr>Daily Review</vt:lpstr>
      <vt:lpstr>Emergency Response Procedure</vt:lpstr>
      <vt:lpstr>Lab Procedure</vt:lpstr>
      <vt:lpstr>Absence Procedure</vt:lpstr>
      <vt:lpstr>Testing Procedure</vt:lpstr>
      <vt:lpstr>Daily Task Procedure</vt:lpstr>
      <vt:lpstr>Leaving the Classroom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Todd Peapenburg</dc:creator>
  <cp:lastModifiedBy>Todd Peapenburg</cp:lastModifiedBy>
  <cp:revision>11</cp:revision>
  <dcterms:created xsi:type="dcterms:W3CDTF">2017-08-07T08:39:52Z</dcterms:created>
  <dcterms:modified xsi:type="dcterms:W3CDTF">2019-07-24T22:54:13Z</dcterms:modified>
</cp:coreProperties>
</file>