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4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8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1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4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5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7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4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70DC-D657-423E-B6D0-E6498D717CF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4A24D-41F2-4A73-A3B0-4B0B0211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4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/>
              <a:t>Author, A. A., &amp; Author, B. B. (Date of publication). </a:t>
            </a:r>
            <a:r>
              <a:rPr lang="en-US" sz="3000" i="1" dirty="0"/>
              <a:t>Title </a:t>
            </a:r>
            <a:r>
              <a:rPr lang="en-US" sz="3000" i="1" dirty="0" smtClean="0"/>
              <a:t>of 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i="1" dirty="0" smtClean="0"/>
              <a:t>      document</a:t>
            </a:r>
            <a:r>
              <a:rPr lang="en-US" sz="3000" dirty="0"/>
              <a:t>. Retrieved from http://Web </a:t>
            </a:r>
            <a:r>
              <a:rPr lang="en-US" sz="3000" dirty="0" smtClean="0"/>
              <a:t>address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 smtClean="0"/>
              <a:t>Wexler, T. (2016, March 25). </a:t>
            </a:r>
            <a:r>
              <a:rPr lang="en-US" sz="3000" i="1" dirty="0"/>
              <a:t>Perimenopause and </a:t>
            </a:r>
            <a:r>
              <a:rPr lang="en-US" sz="3000" i="1" dirty="0" smtClean="0"/>
              <a:t>Menopause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i="1" dirty="0"/>
              <a:t> </a:t>
            </a:r>
            <a:r>
              <a:rPr lang="en-US" sz="3000" i="1" dirty="0" smtClean="0"/>
              <a:t>    Overview</a:t>
            </a:r>
            <a:r>
              <a:rPr lang="en-US" sz="3000" dirty="0" smtClean="0"/>
              <a:t>. Retrieved from https://www.endocrineweb.com/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 smtClean="0"/>
              <a:t>     conditions/menopause/perimenopause-menopause-overview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endParaRPr lang="en-US" sz="3000" dirty="0"/>
          </a:p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 smtClean="0"/>
              <a:t>PowerPoint due to Mr. Peapenburg </a:t>
            </a:r>
            <a:r>
              <a:rPr lang="en-US" sz="3000" b="1" u="sng" dirty="0" smtClean="0">
                <a:solidFill>
                  <a:srgbClr val="C00000"/>
                </a:solidFill>
              </a:rPr>
              <a:t>by Sunday midnight</a:t>
            </a:r>
            <a:r>
              <a:rPr lang="en-US" sz="3000" dirty="0" smtClean="0"/>
              <a:t>.</a:t>
            </a:r>
            <a:endParaRPr lang="en-US" sz="3000" dirty="0" smtClean="0"/>
          </a:p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 smtClean="0"/>
              <a:t>Email finished PowerPoints to: 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/>
              <a:t>	</a:t>
            </a:r>
            <a:r>
              <a:rPr lang="en-US" sz="3000" dirty="0" smtClean="0"/>
              <a:t>				</a:t>
            </a:r>
            <a:r>
              <a:rPr lang="en-US" sz="3000" dirty="0" smtClean="0">
                <a:solidFill>
                  <a:srgbClr val="002060"/>
                </a:solidFill>
              </a:rPr>
              <a:t>tpeapenburg@paradiseschools.org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References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 Cited</dc:title>
  <dc:creator>Todd Peapenburg</dc:creator>
  <cp:lastModifiedBy>Todd Peapenburg</cp:lastModifiedBy>
  <cp:revision>7</cp:revision>
  <dcterms:created xsi:type="dcterms:W3CDTF">2017-11-13T16:01:59Z</dcterms:created>
  <dcterms:modified xsi:type="dcterms:W3CDTF">2020-02-06T17:02:52Z</dcterms:modified>
</cp:coreProperties>
</file>