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36"/>
  </p:notesMasterIdLst>
  <p:handoutMasterIdLst>
    <p:handoutMasterId r:id="rId3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83" r:id="rId17"/>
    <p:sldId id="270" r:id="rId18"/>
    <p:sldId id="271" r:id="rId19"/>
    <p:sldId id="285" r:id="rId20"/>
    <p:sldId id="273" r:id="rId21"/>
    <p:sldId id="274" r:id="rId22"/>
    <p:sldId id="284" r:id="rId23"/>
    <p:sldId id="275" r:id="rId24"/>
    <p:sldId id="286" r:id="rId25"/>
    <p:sldId id="276" r:id="rId26"/>
    <p:sldId id="287" r:id="rId27"/>
    <p:sldId id="278" r:id="rId28"/>
    <p:sldId id="280" r:id="rId29"/>
    <p:sldId id="288" r:id="rId30"/>
    <p:sldId id="281" r:id="rId31"/>
    <p:sldId id="282" r:id="rId32"/>
    <p:sldId id="289" r:id="rId33"/>
    <p:sldId id="277" r:id="rId34"/>
    <p:sldId id="279" r:id="rId35"/>
  </p:sldIdLst>
  <p:sldSz cx="9144000" cy="6858000" type="screen4x3"/>
  <p:notesSz cx="7315200" cy="9601200"/>
  <p:embeddedFontLst>
    <p:embeddedFont>
      <p:font typeface="Overlock" panose="020B0604020202020204" charset="0"/>
      <p:regular r:id="rId38"/>
      <p:bold r:id="rId39"/>
      <p:italic r:id="rId40"/>
      <p:boldItalic r:id="rId41"/>
    </p:embeddedFont>
    <p:embeddedFont>
      <p:font typeface="Architects Daughter" panose="020B0604020202020204" charset="0"/>
      <p:regular r:id="rId42"/>
    </p:embeddedFont>
    <p:embeddedFont>
      <p:font typeface="Arial Black" panose="020B0A04020102020204" pitchFamily="34" charset="0"/>
      <p:regular r:id="rId43"/>
      <p:bold r:id="rId4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4" autoAdjust="0"/>
    <p:restoredTop sz="94660"/>
  </p:normalViewPr>
  <p:slideViewPr>
    <p:cSldViewPr snapToGrid="0">
      <p:cViewPr varScale="1">
        <p:scale>
          <a:sx n="69" d="100"/>
          <a:sy n="69" d="100"/>
        </p:scale>
        <p:origin x="1128" y="72"/>
      </p:cViewPr>
      <p:guideLst/>
    </p:cSldViewPr>
  </p:slideViewPr>
  <p:notesTextViewPr>
    <p:cViewPr>
      <p:scale>
        <a:sx n="1" d="1"/>
        <a:sy n="1" d="1"/>
      </p:scale>
      <p:origin x="0" y="0"/>
    </p:cViewPr>
  </p:notesTextViewPr>
  <p:sorterViewPr>
    <p:cViewPr varScale="1">
      <p:scale>
        <a:sx n="1" d="1"/>
        <a:sy n="1" d="1"/>
      </p:scale>
      <p:origin x="0" y="-66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2.fntdata"/><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5.fntdata"/><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font" Target="fonts/font3.fntdata"/><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font" Target="fonts/font6.fntdata"/><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font" Target="fonts/font1.fntdata"/><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728FE253-0A29-43B8-8AFA-AA0BE6EDC7E0}" type="datetimeFigureOut">
              <a:rPr lang="en-US" smtClean="0"/>
              <a:t>8/6/2019</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3AF647C0-5455-4BBA-A399-D7A406217E7B}" type="slidenum">
              <a:rPr lang="en-US" smtClean="0"/>
              <a:t>‹#›</a:t>
            </a:fld>
            <a:endParaRPr lang="en-US"/>
          </a:p>
        </p:txBody>
      </p:sp>
    </p:spTree>
    <p:extLst>
      <p:ext uri="{BB962C8B-B14F-4D97-AF65-F5344CB8AC3E}">
        <p14:creationId xmlns:p14="http://schemas.microsoft.com/office/powerpoint/2010/main" val="120165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31500" y="4560550"/>
            <a:ext cx="5852149" cy="4320525"/>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8" name="Shape 88"/>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5" name="Shape 14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1" name="Shape 151"/>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7" name="Shape 157"/>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3" name="Shape 163"/>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9" name="Shape 169"/>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5" name="Shape 17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7" name="Shape 18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0256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3" name="Shape 193"/>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9" name="Shape 19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4" name="Shape 94"/>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9" name="Shape 19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8460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5" name="Shape 20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5" name="Shape 20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5574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0573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3" name="Shape 223"/>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5" name="Shape 23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5" name="Shape 235"/>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59127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1" name="Shape 241"/>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7" name="Shape 24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0" name="Shape 100"/>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7" name="Shape 247"/>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20013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7" name="Shape 217"/>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9" name="Shape 22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6" name="Shape 106"/>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3" name="Shape 113"/>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7" name="Shape 127"/>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3" name="Shape 133"/>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731500" y="4560550"/>
            <a:ext cx="5852149" cy="4320525"/>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9" name="Shape 13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304800"/>
            <a:ext cx="77724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13" name="Shape 13"/>
          <p:cNvSpPr txBox="1">
            <a:spLocks noGrp="1"/>
          </p:cNvSpPr>
          <p:nvPr>
            <p:ph type="subTitle" idx="1"/>
          </p:nvPr>
        </p:nvSpPr>
        <p:spPr>
          <a:xfrm>
            <a:off x="685800" y="1600200"/>
            <a:ext cx="6400799" cy="7620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lt1"/>
              </a:buClr>
              <a:buFont typeface="Arial"/>
              <a:buNone/>
              <a:defRPr sz="3200" b="0" i="0" u="none" strike="noStrike" cap="none">
                <a:solidFill>
                  <a:schemeClr val="lt1"/>
                </a:solidFill>
                <a:latin typeface="Arial"/>
                <a:ea typeface="Arial"/>
                <a:cs typeface="Arial"/>
                <a:sym typeface="Arial"/>
              </a:defRPr>
            </a:lvl1pPr>
            <a:lvl2pPr marL="742950" marR="0" lvl="1" indent="-107950" algn="l" rtl="0">
              <a:spcBef>
                <a:spcPts val="560"/>
              </a:spcBef>
              <a:spcAft>
                <a:spcPts val="0"/>
              </a:spcAft>
              <a:buClr>
                <a:schemeClr val="lt1"/>
              </a:buClr>
              <a:buSzPct val="100000"/>
              <a:buFont typeface="Arial"/>
              <a:buChar char="–"/>
              <a:defRPr sz="2800" b="0" i="0" u="none" strike="noStrike" cap="none">
                <a:solidFill>
                  <a:schemeClr val="lt1"/>
                </a:solidFill>
                <a:latin typeface="Arial"/>
                <a:ea typeface="Arial"/>
                <a:cs typeface="Arial"/>
                <a:sym typeface="Arial"/>
              </a:defRPr>
            </a:lvl2pPr>
            <a:lvl3pPr marL="1143000" marR="0" lvl="2" indent="-7620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14" name="Shape 14"/>
          <p:cNvSpPr txBox="1">
            <a:spLocks noGrp="1"/>
          </p:cNvSpPr>
          <p:nvPr>
            <p:ph type="dt" idx="10"/>
          </p:nvPr>
        </p:nvSpPr>
        <p:spPr>
          <a:xfrm>
            <a:off x="2286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2362200" y="6248400"/>
            <a:ext cx="4343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70104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1295400" y="457200"/>
            <a:ext cx="7162799" cy="9905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75" name="Shape 75"/>
          <p:cNvSpPr txBox="1">
            <a:spLocks noGrp="1"/>
          </p:cNvSpPr>
          <p:nvPr>
            <p:ph type="body" idx="1"/>
          </p:nvPr>
        </p:nvSpPr>
        <p:spPr>
          <a:xfrm>
            <a:off x="1295400" y="1676400"/>
            <a:ext cx="3505200" cy="4419599"/>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lt1"/>
              </a:buClr>
              <a:buSzPct val="100000"/>
              <a:buFont typeface="Arial"/>
              <a:buChar char="•"/>
              <a:defRPr sz="2800">
                <a:solidFill>
                  <a:schemeClr val="lt1"/>
                </a:solidFill>
                <a:latin typeface="Arial"/>
                <a:ea typeface="Arial"/>
                <a:cs typeface="Arial"/>
                <a:sym typeface="Arial"/>
              </a:defRPr>
            </a:lvl1pPr>
            <a:lvl2pPr marL="742950" marR="0" lvl="1" indent="-13335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2pPr>
            <a:lvl3pPr marL="1143000" marR="0" lvl="2"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3pPr>
            <a:lvl4pPr marL="1600200" marR="0" lvl="3"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4pPr>
            <a:lvl5pPr marL="2057400" marR="0" lvl="4"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5pPr>
            <a:lvl6pPr marL="2514600" marR="0" lvl="5"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76" name="Shape 76"/>
          <p:cNvSpPr txBox="1">
            <a:spLocks noGrp="1"/>
          </p:cNvSpPr>
          <p:nvPr>
            <p:ph type="body" idx="2"/>
          </p:nvPr>
        </p:nvSpPr>
        <p:spPr>
          <a:xfrm>
            <a:off x="4953000" y="1676400"/>
            <a:ext cx="3505200" cy="4419599"/>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lt1"/>
              </a:buClr>
              <a:buSzPct val="100000"/>
              <a:buFont typeface="Arial"/>
              <a:buChar char="•"/>
              <a:defRPr sz="2800">
                <a:solidFill>
                  <a:schemeClr val="lt1"/>
                </a:solidFill>
                <a:latin typeface="Arial"/>
                <a:ea typeface="Arial"/>
                <a:cs typeface="Arial"/>
                <a:sym typeface="Arial"/>
              </a:defRPr>
            </a:lvl1pPr>
            <a:lvl2pPr marL="742950" marR="0" lvl="1" indent="-13335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2pPr>
            <a:lvl3pPr marL="1143000" marR="0" lvl="2"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3pPr>
            <a:lvl4pPr marL="1600200" marR="0" lvl="3"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4pPr>
            <a:lvl5pPr marL="2057400" marR="0" lvl="4"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5pPr>
            <a:lvl6pPr marL="2514600" marR="0" lvl="5"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6pPr>
            <a:lvl7pPr marL="2971800" marR="0" lvl="6"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7pPr>
            <a:lvl8pPr marL="3429000" marR="0" lvl="7"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8pPr>
            <a:lvl9pPr marL="3886200" marR="0" lvl="8"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82" name="Shape 8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lt1"/>
              </a:buClr>
              <a:buFont typeface="Arial"/>
              <a:buNone/>
              <a:defRPr sz="2000">
                <a:solidFill>
                  <a:schemeClr val="lt1"/>
                </a:solidFill>
                <a:latin typeface="Arial"/>
                <a:ea typeface="Arial"/>
                <a:cs typeface="Arial"/>
                <a:sym typeface="Arial"/>
              </a:defRPr>
            </a:lvl1pPr>
            <a:lvl2pPr marL="457200" marR="0" lvl="1" indent="0" algn="l" rtl="0">
              <a:spcBef>
                <a:spcPts val="360"/>
              </a:spcBef>
              <a:spcAft>
                <a:spcPts val="0"/>
              </a:spcAft>
              <a:buClr>
                <a:schemeClr val="lt1"/>
              </a:buClr>
              <a:buFont typeface="Arial"/>
              <a:buNone/>
              <a:defRPr sz="1800" b="0" i="0" u="none" strike="noStrike" cap="none">
                <a:solidFill>
                  <a:schemeClr val="lt1"/>
                </a:solidFill>
                <a:latin typeface="Arial"/>
                <a:ea typeface="Arial"/>
                <a:cs typeface="Arial"/>
                <a:sym typeface="Arial"/>
              </a:defRPr>
            </a:lvl2pPr>
            <a:lvl3pPr marL="914400" marR="0" lvl="2" indent="0" algn="l" rtl="0">
              <a:spcBef>
                <a:spcPts val="320"/>
              </a:spcBef>
              <a:spcAft>
                <a:spcPts val="0"/>
              </a:spcAft>
              <a:buClr>
                <a:schemeClr val="lt1"/>
              </a:buClr>
              <a:buFont typeface="Arial"/>
              <a:buNone/>
              <a:defRPr sz="1600" b="0" i="0" u="none" strike="noStrike" cap="none">
                <a:solidFill>
                  <a:schemeClr val="lt1"/>
                </a:solidFill>
                <a:latin typeface="Arial"/>
                <a:ea typeface="Arial"/>
                <a:cs typeface="Arial"/>
                <a:sym typeface="Arial"/>
              </a:defRPr>
            </a:lvl3pPr>
            <a:lvl4pPr marL="1371600" marR="0" lvl="3" indent="0" algn="l" rtl="0">
              <a:spcBef>
                <a:spcPts val="280"/>
              </a:spcBef>
              <a:spcAft>
                <a:spcPts val="0"/>
              </a:spcAft>
              <a:buClr>
                <a:schemeClr val="lt1"/>
              </a:buClr>
              <a:buFont typeface="Arial"/>
              <a:buNone/>
              <a:defRPr sz="1400" b="0" i="0" u="none" strike="noStrike" cap="none">
                <a:solidFill>
                  <a:schemeClr val="lt1"/>
                </a:solidFill>
                <a:latin typeface="Arial"/>
                <a:ea typeface="Arial"/>
                <a:cs typeface="Arial"/>
                <a:sym typeface="Arial"/>
              </a:defRPr>
            </a:lvl4pPr>
            <a:lvl5pPr marL="1828800" marR="0" lvl="4" indent="0" algn="l" rtl="0">
              <a:spcBef>
                <a:spcPts val="280"/>
              </a:spcBef>
              <a:spcAft>
                <a:spcPts val="0"/>
              </a:spcAft>
              <a:buClr>
                <a:schemeClr val="lt1"/>
              </a:buClr>
              <a:buFont typeface="Arial"/>
              <a:buNone/>
              <a:defRPr sz="1400" b="0" i="0" u="none" strike="noStrike" cap="none">
                <a:solidFill>
                  <a:schemeClr val="lt1"/>
                </a:solidFill>
                <a:latin typeface="Arial"/>
                <a:ea typeface="Arial"/>
                <a:cs typeface="Arial"/>
                <a:sym typeface="Arial"/>
              </a:defRPr>
            </a:lvl5pPr>
            <a:lvl6pPr marL="2286000" marR="0" lvl="5" indent="0" algn="l" rtl="0">
              <a:spcBef>
                <a:spcPts val="280"/>
              </a:spcBef>
              <a:spcAft>
                <a:spcPts val="0"/>
              </a:spcAft>
              <a:buClr>
                <a:schemeClr val="lt1"/>
              </a:buClr>
              <a:buFont typeface="Arial"/>
              <a:buNone/>
              <a:defRPr sz="1400" b="0" i="0" u="none" strike="noStrike" cap="none">
                <a:solidFill>
                  <a:schemeClr val="lt1"/>
                </a:solidFill>
                <a:latin typeface="Arial"/>
                <a:ea typeface="Arial"/>
                <a:cs typeface="Arial"/>
                <a:sym typeface="Arial"/>
              </a:defRPr>
            </a:lvl6pPr>
            <a:lvl7pPr marL="2743200" marR="0" lvl="6" indent="0" algn="l" rtl="0">
              <a:spcBef>
                <a:spcPts val="280"/>
              </a:spcBef>
              <a:spcAft>
                <a:spcPts val="0"/>
              </a:spcAft>
              <a:buClr>
                <a:schemeClr val="lt1"/>
              </a:buClr>
              <a:buFont typeface="Arial"/>
              <a:buNone/>
              <a:defRPr sz="1400" b="0" i="0" u="none" strike="noStrike" cap="none">
                <a:solidFill>
                  <a:schemeClr val="lt1"/>
                </a:solidFill>
                <a:latin typeface="Arial"/>
                <a:ea typeface="Arial"/>
                <a:cs typeface="Arial"/>
                <a:sym typeface="Arial"/>
              </a:defRPr>
            </a:lvl7pPr>
            <a:lvl8pPr marL="3200400" marR="0" lvl="7" indent="0" algn="l" rtl="0">
              <a:spcBef>
                <a:spcPts val="280"/>
              </a:spcBef>
              <a:spcAft>
                <a:spcPts val="0"/>
              </a:spcAft>
              <a:buClr>
                <a:schemeClr val="lt1"/>
              </a:buClr>
              <a:buFont typeface="Arial"/>
              <a:buNone/>
              <a:defRPr sz="1400" b="0" i="0" u="none" strike="noStrike" cap="none">
                <a:solidFill>
                  <a:schemeClr val="lt1"/>
                </a:solidFill>
                <a:latin typeface="Arial"/>
                <a:ea typeface="Arial"/>
                <a:cs typeface="Arial"/>
                <a:sym typeface="Arial"/>
              </a:defRPr>
            </a:lvl8pPr>
            <a:lvl9pPr marL="3657600" marR="0" lvl="8" indent="0" algn="l" rtl="0">
              <a:spcBef>
                <a:spcPts val="280"/>
              </a:spcBef>
              <a:spcAft>
                <a:spcPts val="0"/>
              </a:spcAft>
              <a:buClr>
                <a:schemeClr val="lt1"/>
              </a:buClr>
              <a:buFont typeface="Arial"/>
              <a:buNone/>
              <a:defRPr sz="1400" b="0" i="0" u="none" strike="noStrike" cap="none">
                <a:solidFill>
                  <a:schemeClr val="lt1"/>
                </a:solidFill>
                <a:latin typeface="Arial"/>
                <a:ea typeface="Arial"/>
                <a:cs typeface="Arial"/>
                <a:sym typeface="Arial"/>
              </a:defRPr>
            </a:lvl9pPr>
          </a:lstStyle>
          <a:p>
            <a:endParaRPr/>
          </a:p>
        </p:txBody>
      </p:sp>
      <p:sp>
        <p:nvSpPr>
          <p:cNvPr id="83" name="Shape 83"/>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4" name="Shape 84"/>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5" name="Shape 85"/>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1295400" y="457200"/>
            <a:ext cx="7162799" cy="9905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25" name="Shape 25"/>
          <p:cNvSpPr txBox="1">
            <a:spLocks noGrp="1"/>
          </p:cNvSpPr>
          <p:nvPr>
            <p:ph type="body" idx="1"/>
          </p:nvPr>
        </p:nvSpPr>
        <p:spPr>
          <a:xfrm>
            <a:off x="1295400" y="1676400"/>
            <a:ext cx="7162799" cy="44195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lt1"/>
              </a:buClr>
              <a:buSzPct val="100000"/>
              <a:buFont typeface="Arial"/>
              <a:buChar char="•"/>
              <a:defRPr sz="3200" b="0" i="0" u="none" strike="noStrike" cap="none">
                <a:solidFill>
                  <a:schemeClr val="lt1"/>
                </a:solidFill>
                <a:latin typeface="Arial"/>
                <a:ea typeface="Arial"/>
                <a:cs typeface="Arial"/>
                <a:sym typeface="Arial"/>
              </a:defRPr>
            </a:lvl1pPr>
            <a:lvl2pPr marL="742950" marR="0" lvl="1" indent="-107950" algn="l" rtl="0">
              <a:spcBef>
                <a:spcPts val="560"/>
              </a:spcBef>
              <a:spcAft>
                <a:spcPts val="0"/>
              </a:spcAft>
              <a:buClr>
                <a:schemeClr val="lt1"/>
              </a:buClr>
              <a:buSzPct val="100000"/>
              <a:buFont typeface="Arial"/>
              <a:buChar char="–"/>
              <a:defRPr sz="2800" b="0" i="0" u="none" strike="noStrike" cap="none">
                <a:solidFill>
                  <a:schemeClr val="lt1"/>
                </a:solidFill>
                <a:latin typeface="Arial"/>
                <a:ea typeface="Arial"/>
                <a:cs typeface="Arial"/>
                <a:sym typeface="Arial"/>
              </a:defRPr>
            </a:lvl2pPr>
            <a:lvl3pPr marL="1143000" marR="0" lvl="2" indent="-7620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26" name="Shape 26"/>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7" name="Shape 27"/>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rot="5400000">
            <a:off x="4743449" y="2381250"/>
            <a:ext cx="5638800" cy="17906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31" name="Shape 31"/>
          <p:cNvSpPr txBox="1">
            <a:spLocks noGrp="1"/>
          </p:cNvSpPr>
          <p:nvPr>
            <p:ph type="body" idx="1"/>
          </p:nvPr>
        </p:nvSpPr>
        <p:spPr>
          <a:xfrm rot="5400000">
            <a:off x="1085849" y="666750"/>
            <a:ext cx="5638800" cy="52196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lt1"/>
              </a:buClr>
              <a:buSzPct val="100000"/>
              <a:buFont typeface="Arial"/>
              <a:buChar char="•"/>
              <a:defRPr sz="3200">
                <a:solidFill>
                  <a:schemeClr val="lt1"/>
                </a:solidFill>
                <a:latin typeface="Arial"/>
                <a:ea typeface="Arial"/>
                <a:cs typeface="Arial"/>
                <a:sym typeface="Arial"/>
              </a:defRPr>
            </a:lvl1pPr>
            <a:lvl2pPr marL="742950" marR="0" lvl="1" indent="-107950" algn="l" rtl="0">
              <a:spcBef>
                <a:spcPts val="560"/>
              </a:spcBef>
              <a:spcAft>
                <a:spcPts val="0"/>
              </a:spcAft>
              <a:buClr>
                <a:schemeClr val="lt1"/>
              </a:buClr>
              <a:buSzPct val="100000"/>
              <a:buFont typeface="Arial"/>
              <a:buChar char="–"/>
              <a:defRPr sz="2800" b="0" i="0" u="none" strike="noStrike" cap="none">
                <a:solidFill>
                  <a:schemeClr val="lt1"/>
                </a:solidFill>
                <a:latin typeface="Arial"/>
                <a:ea typeface="Arial"/>
                <a:cs typeface="Arial"/>
                <a:sym typeface="Arial"/>
              </a:defRPr>
            </a:lvl2pPr>
            <a:lvl3pPr marL="1143000" marR="0" lvl="2" indent="-7620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32" name="Shape 32"/>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3" name="Shape 33"/>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295400" y="457200"/>
            <a:ext cx="7162799" cy="9905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37" name="Shape 37"/>
          <p:cNvSpPr txBox="1">
            <a:spLocks noGrp="1"/>
          </p:cNvSpPr>
          <p:nvPr>
            <p:ph type="body" idx="1"/>
          </p:nvPr>
        </p:nvSpPr>
        <p:spPr>
          <a:xfrm rot="5400000">
            <a:off x="2667000" y="304800"/>
            <a:ext cx="4419599" cy="7162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lt1"/>
              </a:buClr>
              <a:buSzPct val="100000"/>
              <a:buFont typeface="Arial"/>
              <a:buChar char="•"/>
              <a:defRPr sz="3200">
                <a:solidFill>
                  <a:schemeClr val="lt1"/>
                </a:solidFill>
                <a:latin typeface="Arial"/>
                <a:ea typeface="Arial"/>
                <a:cs typeface="Arial"/>
                <a:sym typeface="Arial"/>
              </a:defRPr>
            </a:lvl1pPr>
            <a:lvl2pPr marL="742950" marR="0" lvl="1" indent="-107950" algn="l" rtl="0">
              <a:spcBef>
                <a:spcPts val="560"/>
              </a:spcBef>
              <a:spcAft>
                <a:spcPts val="0"/>
              </a:spcAft>
              <a:buClr>
                <a:schemeClr val="lt1"/>
              </a:buClr>
              <a:buSzPct val="100000"/>
              <a:buFont typeface="Arial"/>
              <a:buChar char="–"/>
              <a:defRPr sz="2800" b="0" i="0" u="none" strike="noStrike" cap="none">
                <a:solidFill>
                  <a:schemeClr val="lt1"/>
                </a:solidFill>
                <a:latin typeface="Arial"/>
                <a:ea typeface="Arial"/>
                <a:cs typeface="Arial"/>
                <a:sym typeface="Arial"/>
              </a:defRPr>
            </a:lvl2pPr>
            <a:lvl3pPr marL="1143000" marR="0" lvl="2" indent="-7620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38" name="Shape 38"/>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9" name="Shape 39"/>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43" name="Shape 43"/>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lt1"/>
              </a:buClr>
              <a:buFont typeface="Arial"/>
              <a:buNone/>
              <a:defRPr sz="3200">
                <a:solidFill>
                  <a:schemeClr val="lt1"/>
                </a:solidFill>
                <a:latin typeface="Arial"/>
                <a:ea typeface="Arial"/>
                <a:cs typeface="Arial"/>
                <a:sym typeface="Arial"/>
              </a:defRPr>
            </a:lvl1pPr>
            <a:lvl2pPr marL="457200" marR="0" lvl="1" indent="0" algn="l" rtl="0">
              <a:spcBef>
                <a:spcPts val="560"/>
              </a:spcBef>
              <a:spcAft>
                <a:spcPts val="0"/>
              </a:spcAft>
              <a:buClr>
                <a:schemeClr val="lt1"/>
              </a:buClr>
              <a:buFont typeface="Arial"/>
              <a:buNone/>
              <a:defRPr sz="2800" b="0" i="0" u="none" strike="noStrike" cap="none">
                <a:solidFill>
                  <a:schemeClr val="lt1"/>
                </a:solidFill>
                <a:latin typeface="Arial"/>
                <a:ea typeface="Arial"/>
                <a:cs typeface="Arial"/>
                <a:sym typeface="Arial"/>
              </a:defRPr>
            </a:lvl2pPr>
            <a:lvl3pPr marL="914400" marR="0" lvl="2" indent="0" algn="l" rtl="0">
              <a:spcBef>
                <a:spcPts val="480"/>
              </a:spcBef>
              <a:spcAft>
                <a:spcPts val="0"/>
              </a:spcAft>
              <a:buClr>
                <a:schemeClr val="lt1"/>
              </a:buClr>
              <a:buFont typeface="Arial"/>
              <a:buNone/>
              <a:defRPr sz="2400" b="0" i="0" u="none" strike="noStrike" cap="none">
                <a:solidFill>
                  <a:schemeClr val="lt1"/>
                </a:solidFill>
                <a:latin typeface="Arial"/>
                <a:ea typeface="Arial"/>
                <a:cs typeface="Arial"/>
                <a:sym typeface="Arial"/>
              </a:defRPr>
            </a:lvl3pPr>
            <a:lvl4pPr marL="1371600" marR="0" lvl="3" indent="0" algn="l" rtl="0">
              <a:spcBef>
                <a:spcPts val="400"/>
              </a:spcBef>
              <a:spcAft>
                <a:spcPts val="0"/>
              </a:spcAft>
              <a:buClr>
                <a:schemeClr val="lt1"/>
              </a:buClr>
              <a:buFont typeface="Arial"/>
              <a:buNone/>
              <a:defRPr sz="2000" b="0" i="0" u="none" strike="noStrike" cap="none">
                <a:solidFill>
                  <a:schemeClr val="lt1"/>
                </a:solidFill>
                <a:latin typeface="Arial"/>
                <a:ea typeface="Arial"/>
                <a:cs typeface="Arial"/>
                <a:sym typeface="Arial"/>
              </a:defRPr>
            </a:lvl4pPr>
            <a:lvl5pPr marL="1828800" marR="0" lvl="4" indent="0" algn="l" rtl="0">
              <a:spcBef>
                <a:spcPts val="400"/>
              </a:spcBef>
              <a:spcAft>
                <a:spcPts val="0"/>
              </a:spcAft>
              <a:buClr>
                <a:schemeClr val="lt1"/>
              </a:buClr>
              <a:buFont typeface="Arial"/>
              <a:buNone/>
              <a:defRPr sz="2000" b="0" i="0" u="none" strike="noStrike" cap="none">
                <a:solidFill>
                  <a:schemeClr val="lt1"/>
                </a:solidFill>
                <a:latin typeface="Arial"/>
                <a:ea typeface="Arial"/>
                <a:cs typeface="Arial"/>
                <a:sym typeface="Arial"/>
              </a:defRPr>
            </a:lvl5pPr>
            <a:lvl6pPr marL="2286000" marR="0" lvl="5" indent="0" algn="l" rtl="0">
              <a:spcBef>
                <a:spcPts val="400"/>
              </a:spcBef>
              <a:spcAft>
                <a:spcPts val="0"/>
              </a:spcAft>
              <a:buClr>
                <a:schemeClr val="lt1"/>
              </a:buClr>
              <a:buFont typeface="Arial"/>
              <a:buNone/>
              <a:defRPr sz="2000" b="0" i="0" u="none" strike="noStrike" cap="none">
                <a:solidFill>
                  <a:schemeClr val="lt1"/>
                </a:solidFill>
                <a:latin typeface="Arial"/>
                <a:ea typeface="Arial"/>
                <a:cs typeface="Arial"/>
                <a:sym typeface="Arial"/>
              </a:defRPr>
            </a:lvl6pPr>
            <a:lvl7pPr marL="2743200" marR="0" lvl="6" indent="0" algn="l" rtl="0">
              <a:spcBef>
                <a:spcPts val="400"/>
              </a:spcBef>
              <a:spcAft>
                <a:spcPts val="0"/>
              </a:spcAft>
              <a:buClr>
                <a:schemeClr val="lt1"/>
              </a:buClr>
              <a:buFont typeface="Arial"/>
              <a:buNone/>
              <a:defRPr sz="2000" b="0" i="0" u="none" strike="noStrike" cap="none">
                <a:solidFill>
                  <a:schemeClr val="lt1"/>
                </a:solidFill>
                <a:latin typeface="Arial"/>
                <a:ea typeface="Arial"/>
                <a:cs typeface="Arial"/>
                <a:sym typeface="Arial"/>
              </a:defRPr>
            </a:lvl7pPr>
            <a:lvl8pPr marL="3200400" marR="0" lvl="7" indent="0" algn="l" rtl="0">
              <a:spcBef>
                <a:spcPts val="400"/>
              </a:spcBef>
              <a:spcAft>
                <a:spcPts val="0"/>
              </a:spcAft>
              <a:buClr>
                <a:schemeClr val="lt1"/>
              </a:buClr>
              <a:buFont typeface="Arial"/>
              <a:buNone/>
              <a:defRPr sz="2000" b="0" i="0" u="none" strike="noStrike" cap="none">
                <a:solidFill>
                  <a:schemeClr val="lt1"/>
                </a:solidFill>
                <a:latin typeface="Arial"/>
                <a:ea typeface="Arial"/>
                <a:cs typeface="Arial"/>
                <a:sym typeface="Arial"/>
              </a:defRPr>
            </a:lvl8pPr>
            <a:lvl9pPr marL="3657600" marR="0" lvl="8" indent="0" algn="l" rtl="0">
              <a:spcBef>
                <a:spcPts val="400"/>
              </a:spcBef>
              <a:spcAft>
                <a:spcPts val="0"/>
              </a:spcAft>
              <a:buClr>
                <a:schemeClr val="lt1"/>
              </a:buClr>
              <a:buFont typeface="Arial"/>
              <a:buNone/>
              <a:defRPr sz="2000" b="0" i="0" u="none" strike="noStrike" cap="none">
                <a:solidFill>
                  <a:schemeClr val="lt1"/>
                </a:solidFill>
                <a:latin typeface="Arial"/>
                <a:ea typeface="Arial"/>
                <a:cs typeface="Arial"/>
                <a:sym typeface="Arial"/>
              </a:defRPr>
            </a:lvl9pPr>
          </a:lstStyle>
          <a:p>
            <a:endParaRPr/>
          </a:p>
        </p:txBody>
      </p:sp>
      <p:sp>
        <p:nvSpPr>
          <p:cNvPr id="44" name="Shape 4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lt1"/>
              </a:buClr>
              <a:buFont typeface="Arial"/>
              <a:buNone/>
              <a:defRPr sz="1400">
                <a:solidFill>
                  <a:schemeClr val="lt1"/>
                </a:solidFill>
                <a:latin typeface="Arial"/>
                <a:ea typeface="Arial"/>
                <a:cs typeface="Arial"/>
                <a:sym typeface="Arial"/>
              </a:defRPr>
            </a:lvl1pPr>
            <a:lvl2pPr marL="457200" marR="0" lvl="1" indent="0" algn="l" rtl="0">
              <a:spcBef>
                <a:spcPts val="240"/>
              </a:spcBef>
              <a:spcAft>
                <a:spcPts val="0"/>
              </a:spcAft>
              <a:buClr>
                <a:schemeClr val="lt1"/>
              </a:buClr>
              <a:buFont typeface="Arial"/>
              <a:buNone/>
              <a:defRPr sz="1200" b="0" i="0" u="none" strike="noStrike" cap="none">
                <a:solidFill>
                  <a:schemeClr val="lt1"/>
                </a:solidFill>
                <a:latin typeface="Arial"/>
                <a:ea typeface="Arial"/>
                <a:cs typeface="Arial"/>
                <a:sym typeface="Arial"/>
              </a:defRPr>
            </a:lvl2pPr>
            <a:lvl3pPr marL="914400" marR="0" lvl="2" indent="0" algn="l" rtl="0">
              <a:spcBef>
                <a:spcPts val="200"/>
              </a:spcBef>
              <a:spcAft>
                <a:spcPts val="0"/>
              </a:spcAft>
              <a:buClr>
                <a:schemeClr val="lt1"/>
              </a:buClr>
              <a:buFont typeface="Arial"/>
              <a:buNone/>
              <a:defRPr sz="1000" b="0" i="0" u="none" strike="noStrike" cap="none">
                <a:solidFill>
                  <a:schemeClr val="lt1"/>
                </a:solidFill>
                <a:latin typeface="Arial"/>
                <a:ea typeface="Arial"/>
                <a:cs typeface="Arial"/>
                <a:sym typeface="Arial"/>
              </a:defRPr>
            </a:lvl3pPr>
            <a:lvl4pPr marL="1371600" marR="0" lvl="3"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4pPr>
            <a:lvl5pPr marL="1828800" marR="0" lvl="4"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5pPr>
            <a:lvl6pPr marL="2286000" marR="0" lvl="5"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6pPr>
            <a:lvl7pPr marL="2743200" marR="0" lvl="6"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7pPr>
            <a:lvl8pPr marL="3200400" marR="0" lvl="7"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8pPr>
            <a:lvl9pPr marL="3657600" marR="0" lvl="8"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9pPr>
          </a:lstStyle>
          <a:p>
            <a:endParaRPr/>
          </a:p>
        </p:txBody>
      </p:sp>
      <p:sp>
        <p:nvSpPr>
          <p:cNvPr id="45" name="Shape 45"/>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6" name="Shape 46"/>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50" name="Shape 5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lt1"/>
              </a:buClr>
              <a:buSzPct val="100000"/>
              <a:buFont typeface="Arial"/>
              <a:buChar char="•"/>
              <a:defRPr sz="3200">
                <a:solidFill>
                  <a:schemeClr val="lt1"/>
                </a:solidFill>
                <a:latin typeface="Arial"/>
                <a:ea typeface="Arial"/>
                <a:cs typeface="Arial"/>
                <a:sym typeface="Arial"/>
              </a:defRPr>
            </a:lvl1pPr>
            <a:lvl2pPr marL="742950" marR="0" lvl="1" indent="-107950" algn="l" rtl="0">
              <a:spcBef>
                <a:spcPts val="560"/>
              </a:spcBef>
              <a:spcAft>
                <a:spcPts val="0"/>
              </a:spcAft>
              <a:buClr>
                <a:schemeClr val="lt1"/>
              </a:buClr>
              <a:buSzPct val="100000"/>
              <a:buFont typeface="Arial"/>
              <a:buChar char="–"/>
              <a:defRPr sz="2800" b="0" i="0" u="none" strike="noStrike" cap="none">
                <a:solidFill>
                  <a:schemeClr val="lt1"/>
                </a:solidFill>
                <a:latin typeface="Arial"/>
                <a:ea typeface="Arial"/>
                <a:cs typeface="Arial"/>
                <a:sym typeface="Arial"/>
              </a:defRPr>
            </a:lvl2pPr>
            <a:lvl3pPr marL="1143000" marR="0" lvl="2" indent="-7620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51" name="Shape 5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lt1"/>
              </a:buClr>
              <a:buFont typeface="Arial"/>
              <a:buNone/>
              <a:defRPr sz="1400">
                <a:solidFill>
                  <a:schemeClr val="lt1"/>
                </a:solidFill>
                <a:latin typeface="Arial"/>
                <a:ea typeface="Arial"/>
                <a:cs typeface="Arial"/>
                <a:sym typeface="Arial"/>
              </a:defRPr>
            </a:lvl1pPr>
            <a:lvl2pPr marL="457200" marR="0" lvl="1" indent="0" algn="l" rtl="0">
              <a:spcBef>
                <a:spcPts val="240"/>
              </a:spcBef>
              <a:spcAft>
                <a:spcPts val="0"/>
              </a:spcAft>
              <a:buClr>
                <a:schemeClr val="lt1"/>
              </a:buClr>
              <a:buFont typeface="Arial"/>
              <a:buNone/>
              <a:defRPr sz="1200" b="0" i="0" u="none" strike="noStrike" cap="none">
                <a:solidFill>
                  <a:schemeClr val="lt1"/>
                </a:solidFill>
                <a:latin typeface="Arial"/>
                <a:ea typeface="Arial"/>
                <a:cs typeface="Arial"/>
                <a:sym typeface="Arial"/>
              </a:defRPr>
            </a:lvl2pPr>
            <a:lvl3pPr marL="914400" marR="0" lvl="2" indent="0" algn="l" rtl="0">
              <a:spcBef>
                <a:spcPts val="200"/>
              </a:spcBef>
              <a:spcAft>
                <a:spcPts val="0"/>
              </a:spcAft>
              <a:buClr>
                <a:schemeClr val="lt1"/>
              </a:buClr>
              <a:buFont typeface="Arial"/>
              <a:buNone/>
              <a:defRPr sz="1000" b="0" i="0" u="none" strike="noStrike" cap="none">
                <a:solidFill>
                  <a:schemeClr val="lt1"/>
                </a:solidFill>
                <a:latin typeface="Arial"/>
                <a:ea typeface="Arial"/>
                <a:cs typeface="Arial"/>
                <a:sym typeface="Arial"/>
              </a:defRPr>
            </a:lvl3pPr>
            <a:lvl4pPr marL="1371600" marR="0" lvl="3"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4pPr>
            <a:lvl5pPr marL="1828800" marR="0" lvl="4"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5pPr>
            <a:lvl6pPr marL="2286000" marR="0" lvl="5"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6pPr>
            <a:lvl7pPr marL="2743200" marR="0" lvl="6"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7pPr>
            <a:lvl8pPr marL="3200400" marR="0" lvl="7"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8pPr>
            <a:lvl9pPr marL="3657600" marR="0" lvl="8" indent="0" algn="l" rtl="0">
              <a:spcBef>
                <a:spcPts val="180"/>
              </a:spcBef>
              <a:spcAft>
                <a:spcPts val="0"/>
              </a:spcAft>
              <a:buClr>
                <a:schemeClr val="lt1"/>
              </a:buClr>
              <a:buFont typeface="Arial"/>
              <a:buNone/>
              <a:defRPr sz="900" b="0" i="0" u="none" strike="noStrike" cap="none">
                <a:solidFill>
                  <a:schemeClr val="lt1"/>
                </a:solidFill>
                <a:latin typeface="Arial"/>
                <a:ea typeface="Arial"/>
                <a:cs typeface="Arial"/>
                <a:sym typeface="Arial"/>
              </a:defRPr>
            </a:lvl9pPr>
          </a:lstStyle>
          <a:p>
            <a:endParaRPr/>
          </a:p>
        </p:txBody>
      </p:sp>
      <p:sp>
        <p:nvSpPr>
          <p:cNvPr id="52" name="Shape 52"/>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3" name="Shape 53"/>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4" name="Shape 54"/>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295400" y="457200"/>
            <a:ext cx="7162799" cy="9905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61" name="Shape 61"/>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66" name="Shape 6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lt1"/>
              </a:buClr>
              <a:buFont typeface="Arial"/>
              <a:buNone/>
              <a:defRPr sz="2400" b="1">
                <a:solidFill>
                  <a:schemeClr val="lt1"/>
                </a:solidFill>
                <a:latin typeface="Arial"/>
                <a:ea typeface="Arial"/>
                <a:cs typeface="Arial"/>
                <a:sym typeface="Arial"/>
              </a:defRPr>
            </a:lvl1pPr>
            <a:lvl2pPr marL="457200" marR="0" lvl="1" indent="0" algn="l" rtl="0">
              <a:spcBef>
                <a:spcPts val="400"/>
              </a:spcBef>
              <a:spcAft>
                <a:spcPts val="0"/>
              </a:spcAft>
              <a:buClr>
                <a:schemeClr val="lt1"/>
              </a:buClr>
              <a:buFont typeface="Arial"/>
              <a:buNone/>
              <a:defRPr sz="2000" b="1" i="0" u="none" strike="noStrike" cap="none">
                <a:solidFill>
                  <a:schemeClr val="lt1"/>
                </a:solidFill>
                <a:latin typeface="Arial"/>
                <a:ea typeface="Arial"/>
                <a:cs typeface="Arial"/>
                <a:sym typeface="Arial"/>
              </a:defRPr>
            </a:lvl2pPr>
            <a:lvl3pPr marL="914400" marR="0" lvl="2" indent="0" algn="l" rtl="0">
              <a:spcBef>
                <a:spcPts val="360"/>
              </a:spcBef>
              <a:spcAft>
                <a:spcPts val="0"/>
              </a:spcAft>
              <a:buClr>
                <a:schemeClr val="lt1"/>
              </a:buClr>
              <a:buFont typeface="Arial"/>
              <a:buNone/>
              <a:defRPr sz="1800" b="1" i="0" u="none" strike="noStrike" cap="none">
                <a:solidFill>
                  <a:schemeClr val="lt1"/>
                </a:solidFill>
                <a:latin typeface="Arial"/>
                <a:ea typeface="Arial"/>
                <a:cs typeface="Arial"/>
                <a:sym typeface="Arial"/>
              </a:defRPr>
            </a:lvl3pPr>
            <a:lvl4pPr marL="1371600" marR="0" lvl="3"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4pPr>
            <a:lvl5pPr marL="1828800" marR="0" lvl="4"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5pPr>
            <a:lvl6pPr marL="2286000" marR="0" lvl="5"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6pPr>
            <a:lvl7pPr marL="2743200" marR="0" lvl="6"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7pPr>
            <a:lvl8pPr marL="3200400" marR="0" lvl="7"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8pPr>
            <a:lvl9pPr marL="3657600" marR="0" lvl="8"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9pPr>
          </a:lstStyle>
          <a:p>
            <a:endParaRPr/>
          </a:p>
        </p:txBody>
      </p:sp>
      <p:sp>
        <p:nvSpPr>
          <p:cNvPr id="67" name="Shape 6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lt1"/>
              </a:buClr>
              <a:buSzPct val="100000"/>
              <a:buFont typeface="Arial"/>
              <a:buChar char="•"/>
              <a:defRPr sz="2400">
                <a:solidFill>
                  <a:schemeClr val="lt1"/>
                </a:solidFill>
                <a:latin typeface="Arial"/>
                <a:ea typeface="Arial"/>
                <a:cs typeface="Arial"/>
                <a:sym typeface="Arial"/>
              </a:defRPr>
            </a:lvl1pPr>
            <a:lvl2pPr marL="742950" marR="0" lvl="1" indent="-15875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2pPr>
            <a:lvl3pPr marL="1143000" marR="0" lvl="2"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3pPr>
            <a:lvl4pPr marL="1600200" marR="0" lvl="3"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4pPr>
            <a:lvl5pPr marL="2057400" marR="0" lvl="4"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5pPr>
            <a:lvl6pPr marL="2514600" marR="0" lvl="5"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6pPr>
            <a:lvl7pPr marL="2971800" marR="0" lvl="6"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7pPr>
            <a:lvl8pPr marL="3429000" marR="0" lvl="7"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8pPr>
            <a:lvl9pPr marL="3886200" marR="0" lvl="8"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8" name="Shape 6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lt1"/>
              </a:buClr>
              <a:buFont typeface="Arial"/>
              <a:buNone/>
              <a:defRPr sz="2400" b="1">
                <a:solidFill>
                  <a:schemeClr val="lt1"/>
                </a:solidFill>
                <a:latin typeface="Arial"/>
                <a:ea typeface="Arial"/>
                <a:cs typeface="Arial"/>
                <a:sym typeface="Arial"/>
              </a:defRPr>
            </a:lvl1pPr>
            <a:lvl2pPr marL="457200" marR="0" lvl="1" indent="0" algn="l" rtl="0">
              <a:spcBef>
                <a:spcPts val="400"/>
              </a:spcBef>
              <a:spcAft>
                <a:spcPts val="0"/>
              </a:spcAft>
              <a:buClr>
                <a:schemeClr val="lt1"/>
              </a:buClr>
              <a:buFont typeface="Arial"/>
              <a:buNone/>
              <a:defRPr sz="2000" b="1" i="0" u="none" strike="noStrike" cap="none">
                <a:solidFill>
                  <a:schemeClr val="lt1"/>
                </a:solidFill>
                <a:latin typeface="Arial"/>
                <a:ea typeface="Arial"/>
                <a:cs typeface="Arial"/>
                <a:sym typeface="Arial"/>
              </a:defRPr>
            </a:lvl2pPr>
            <a:lvl3pPr marL="914400" marR="0" lvl="2" indent="0" algn="l" rtl="0">
              <a:spcBef>
                <a:spcPts val="360"/>
              </a:spcBef>
              <a:spcAft>
                <a:spcPts val="0"/>
              </a:spcAft>
              <a:buClr>
                <a:schemeClr val="lt1"/>
              </a:buClr>
              <a:buFont typeface="Arial"/>
              <a:buNone/>
              <a:defRPr sz="1800" b="1" i="0" u="none" strike="noStrike" cap="none">
                <a:solidFill>
                  <a:schemeClr val="lt1"/>
                </a:solidFill>
                <a:latin typeface="Arial"/>
                <a:ea typeface="Arial"/>
                <a:cs typeface="Arial"/>
                <a:sym typeface="Arial"/>
              </a:defRPr>
            </a:lvl3pPr>
            <a:lvl4pPr marL="1371600" marR="0" lvl="3"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4pPr>
            <a:lvl5pPr marL="1828800" marR="0" lvl="4"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5pPr>
            <a:lvl6pPr marL="2286000" marR="0" lvl="5"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6pPr>
            <a:lvl7pPr marL="2743200" marR="0" lvl="6"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7pPr>
            <a:lvl8pPr marL="3200400" marR="0" lvl="7"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8pPr>
            <a:lvl9pPr marL="3657600" marR="0" lvl="8" indent="0" algn="l" rtl="0">
              <a:spcBef>
                <a:spcPts val="320"/>
              </a:spcBef>
              <a:spcAft>
                <a:spcPts val="0"/>
              </a:spcAft>
              <a:buClr>
                <a:schemeClr val="lt1"/>
              </a:buClr>
              <a:buFont typeface="Arial"/>
              <a:buNone/>
              <a:defRPr sz="1600" b="1" i="0" u="none" strike="noStrike" cap="none">
                <a:solidFill>
                  <a:schemeClr val="lt1"/>
                </a:solidFill>
                <a:latin typeface="Arial"/>
                <a:ea typeface="Arial"/>
                <a:cs typeface="Arial"/>
                <a:sym typeface="Arial"/>
              </a:defRPr>
            </a:lvl9pPr>
          </a:lstStyle>
          <a:p>
            <a:endParaRPr/>
          </a:p>
        </p:txBody>
      </p:sp>
      <p:sp>
        <p:nvSpPr>
          <p:cNvPr id="69" name="Shape 6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lt1"/>
              </a:buClr>
              <a:buSzPct val="100000"/>
              <a:buFont typeface="Arial"/>
              <a:buChar char="•"/>
              <a:defRPr sz="2400">
                <a:solidFill>
                  <a:schemeClr val="lt1"/>
                </a:solidFill>
                <a:latin typeface="Arial"/>
                <a:ea typeface="Arial"/>
                <a:cs typeface="Arial"/>
                <a:sym typeface="Arial"/>
              </a:defRPr>
            </a:lvl1pPr>
            <a:lvl2pPr marL="742950" marR="0" lvl="1" indent="-15875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2pPr>
            <a:lvl3pPr marL="1143000" marR="0" lvl="2" indent="-114300" algn="l" rtl="0">
              <a:spcBef>
                <a:spcPts val="360"/>
              </a:spcBef>
              <a:spcAft>
                <a:spcPts val="0"/>
              </a:spcAft>
              <a:buClr>
                <a:schemeClr val="lt1"/>
              </a:buClr>
              <a:buSzPct val="100000"/>
              <a:buFont typeface="Arial"/>
              <a:buChar char="•"/>
              <a:defRPr sz="1800" b="0" i="0" u="none" strike="noStrike" cap="none">
                <a:solidFill>
                  <a:schemeClr val="lt1"/>
                </a:solidFill>
                <a:latin typeface="Arial"/>
                <a:ea typeface="Arial"/>
                <a:cs typeface="Arial"/>
                <a:sym typeface="Arial"/>
              </a:defRPr>
            </a:lvl3pPr>
            <a:lvl4pPr marL="1600200" marR="0" lvl="3"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4pPr>
            <a:lvl5pPr marL="2057400" marR="0" lvl="4"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5pPr>
            <a:lvl6pPr marL="2514600" marR="0" lvl="5"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6pPr>
            <a:lvl7pPr marL="2971800" marR="0" lvl="6"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7pPr>
            <a:lvl8pPr marL="3429000" marR="0" lvl="7"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8pPr>
            <a:lvl9pPr marL="3886200" marR="0" lvl="8" indent="-127000" algn="l" rtl="0">
              <a:spcBef>
                <a:spcPts val="320"/>
              </a:spcBef>
              <a:spcAft>
                <a:spcPts val="0"/>
              </a:spcAft>
              <a:buClr>
                <a:schemeClr val="lt1"/>
              </a:buClr>
              <a:buSzPct val="1000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70" name="Shape 70"/>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1" name="Shape 71"/>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95400" y="457200"/>
            <a:ext cx="7162799" cy="9905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7" name="Shape 7"/>
          <p:cNvSpPr txBox="1">
            <a:spLocks noGrp="1"/>
          </p:cNvSpPr>
          <p:nvPr>
            <p:ph type="body" idx="1"/>
          </p:nvPr>
        </p:nvSpPr>
        <p:spPr>
          <a:xfrm>
            <a:off x="1295400" y="1676400"/>
            <a:ext cx="7162799" cy="44195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lt1"/>
              </a:buClr>
              <a:buSzPct val="100000"/>
              <a:buFont typeface="Arial"/>
              <a:buChar char="•"/>
              <a:defRPr sz="3200" b="0" i="0" u="none" strike="noStrike" cap="none">
                <a:solidFill>
                  <a:schemeClr val="lt1"/>
                </a:solidFill>
                <a:latin typeface="Arial"/>
                <a:ea typeface="Arial"/>
                <a:cs typeface="Arial"/>
                <a:sym typeface="Arial"/>
              </a:defRPr>
            </a:lvl1pPr>
            <a:lvl2pPr marL="742950" marR="0" lvl="1" indent="-107950" algn="l" rtl="0">
              <a:spcBef>
                <a:spcPts val="560"/>
              </a:spcBef>
              <a:spcAft>
                <a:spcPts val="0"/>
              </a:spcAft>
              <a:buClr>
                <a:schemeClr val="lt1"/>
              </a:buClr>
              <a:buSzPct val="100000"/>
              <a:buFont typeface="Arial"/>
              <a:buChar char="–"/>
              <a:defRPr sz="2800" b="0" i="0" u="none" strike="noStrike" cap="none">
                <a:solidFill>
                  <a:schemeClr val="lt1"/>
                </a:solidFill>
                <a:latin typeface="Arial"/>
                <a:ea typeface="Arial"/>
                <a:cs typeface="Arial"/>
                <a:sym typeface="Arial"/>
              </a:defRPr>
            </a:lvl2pPr>
            <a:lvl3pPr marL="1143000" marR="0" lvl="2" indent="-7620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8" name="Shape 8"/>
          <p:cNvSpPr txBox="1">
            <a:spLocks noGrp="1"/>
          </p:cNvSpPr>
          <p:nvPr>
            <p:ph type="dt" idx="10"/>
          </p:nvPr>
        </p:nvSpPr>
        <p:spPr>
          <a:xfrm>
            <a:off x="2286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9" name="Shape 9"/>
          <p:cNvSpPr txBox="1">
            <a:spLocks noGrp="1"/>
          </p:cNvSpPr>
          <p:nvPr>
            <p:ph type="ftr" idx="11"/>
          </p:nvPr>
        </p:nvSpPr>
        <p:spPr>
          <a:xfrm>
            <a:off x="2362200" y="6248400"/>
            <a:ext cx="4343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70104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a:stretch>
        </a:blipFill>
        <a:effectLst/>
      </p:bgPr>
    </p:bg>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1295400" y="457200"/>
            <a:ext cx="7162799" cy="990599"/>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1pPr>
            <a:lvl2pPr marL="0" marR="0" lvl="1"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2pPr>
            <a:lvl3pPr marL="0" marR="0" lvl="2"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3pPr>
            <a:lvl4pPr marL="0" marR="0" lvl="3"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4pPr>
            <a:lvl5pPr marL="0" marR="0" lvl="4"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5pPr>
            <a:lvl6pPr marL="457200" marR="0" lvl="5"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6pPr>
            <a:lvl7pPr marL="914400" marR="0" lvl="6"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7pPr>
            <a:lvl8pPr marL="1371600" marR="0" lvl="7"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8pPr>
            <a:lvl9pPr marL="1828800" marR="0" lvl="8" indent="0" algn="l" rtl="0">
              <a:spcBef>
                <a:spcPts val="0"/>
              </a:spcBef>
              <a:spcAft>
                <a:spcPts val="0"/>
              </a:spcAft>
              <a:buNone/>
              <a:defRPr sz="4000" b="0" i="0" u="none" strike="noStrike" cap="none">
                <a:solidFill>
                  <a:schemeClr val="lt2"/>
                </a:solidFill>
                <a:latin typeface="Arial Black"/>
                <a:ea typeface="Arial Black"/>
                <a:cs typeface="Arial Black"/>
                <a:sym typeface="Arial Black"/>
              </a:defRPr>
            </a:lvl9pPr>
          </a:lstStyle>
          <a:p>
            <a:endParaRPr/>
          </a:p>
        </p:txBody>
      </p:sp>
      <p:sp>
        <p:nvSpPr>
          <p:cNvPr id="19" name="Shape 19"/>
          <p:cNvSpPr txBox="1">
            <a:spLocks noGrp="1"/>
          </p:cNvSpPr>
          <p:nvPr>
            <p:ph type="body" idx="1"/>
          </p:nvPr>
        </p:nvSpPr>
        <p:spPr>
          <a:xfrm>
            <a:off x="1295400" y="1676400"/>
            <a:ext cx="7162799" cy="44195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lt1"/>
              </a:buClr>
              <a:buSzPct val="100000"/>
              <a:buFont typeface="Arial"/>
              <a:buChar char="•"/>
              <a:defRPr sz="3200" b="0" i="0" u="none" strike="noStrike" cap="none">
                <a:solidFill>
                  <a:schemeClr val="lt1"/>
                </a:solidFill>
                <a:latin typeface="Arial"/>
                <a:ea typeface="Arial"/>
                <a:cs typeface="Arial"/>
                <a:sym typeface="Arial"/>
              </a:defRPr>
            </a:lvl1pPr>
            <a:lvl2pPr marL="742950" marR="0" lvl="1" indent="-107950" algn="l" rtl="0">
              <a:spcBef>
                <a:spcPts val="560"/>
              </a:spcBef>
              <a:spcAft>
                <a:spcPts val="0"/>
              </a:spcAft>
              <a:buClr>
                <a:schemeClr val="lt1"/>
              </a:buClr>
              <a:buSzPct val="100000"/>
              <a:buFont typeface="Arial"/>
              <a:buChar char="–"/>
              <a:defRPr sz="2800" b="0" i="0" u="none" strike="noStrike" cap="none">
                <a:solidFill>
                  <a:schemeClr val="lt1"/>
                </a:solidFill>
                <a:latin typeface="Arial"/>
                <a:ea typeface="Arial"/>
                <a:cs typeface="Arial"/>
                <a:sym typeface="Arial"/>
              </a:defRPr>
            </a:lvl2pPr>
            <a:lvl3pPr marL="1143000" marR="0" lvl="2" indent="-76200" algn="l" rtl="0">
              <a:spcBef>
                <a:spcPts val="480"/>
              </a:spcBef>
              <a:spcAft>
                <a:spcPts val="0"/>
              </a:spcAft>
              <a:buClr>
                <a:schemeClr val="lt1"/>
              </a:buClr>
              <a:buSzPct val="100000"/>
              <a:buFont typeface="Arial"/>
              <a:buChar char="•"/>
              <a:defRPr sz="2400" b="0" i="0" u="none" strike="noStrike" cap="none">
                <a:solidFill>
                  <a:schemeClr val="lt1"/>
                </a:solidFill>
                <a:latin typeface="Arial"/>
                <a:ea typeface="Arial"/>
                <a:cs typeface="Arial"/>
                <a:sym typeface="Arial"/>
              </a:defRPr>
            </a:lvl3pPr>
            <a:lvl4pPr marL="1600200" marR="0" lvl="3"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4pPr>
            <a:lvl5pPr marL="2057400" marR="0" lvl="4"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5pPr>
            <a:lvl6pPr marL="2514600" marR="0" lvl="5"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6pPr>
            <a:lvl7pPr marL="2971800" marR="0" lvl="6"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7pPr>
            <a:lvl8pPr marL="3429000" marR="0" lvl="7"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8pPr>
            <a:lvl9pPr marL="3886200" marR="0" lvl="8" indent="-101600" algn="l" rtl="0">
              <a:spcBef>
                <a:spcPts val="400"/>
              </a:spcBef>
              <a:spcAft>
                <a:spcPts val="0"/>
              </a:spcAft>
              <a:buClr>
                <a:schemeClr val="lt1"/>
              </a:buClr>
              <a:buSzPct val="100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20" name="Shape 20"/>
          <p:cNvSpPr txBox="1">
            <a:spLocks noGrp="1"/>
          </p:cNvSpPr>
          <p:nvPr>
            <p:ph type="dt" idx="10"/>
          </p:nvPr>
        </p:nvSpPr>
        <p:spPr>
          <a:xfrm>
            <a:off x="1295400" y="6248400"/>
            <a:ext cx="12954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1" name="Shape 21"/>
          <p:cNvSpPr txBox="1">
            <a:spLocks noGrp="1"/>
          </p:cNvSpPr>
          <p:nvPr>
            <p:ph type="ftr" idx="11"/>
          </p:nvPr>
        </p:nvSpPr>
        <p:spPr>
          <a:xfrm>
            <a:off x="3276600" y="6248400"/>
            <a:ext cx="3135312"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2" name="Shape 22"/>
          <p:cNvSpPr txBox="1">
            <a:spLocks noGrp="1"/>
          </p:cNvSpPr>
          <p:nvPr>
            <p:ph type="sldNum" idx="12"/>
          </p:nvPr>
        </p:nvSpPr>
        <p:spPr>
          <a:xfrm>
            <a:off x="7162800" y="6248400"/>
            <a:ext cx="1295400"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lt1"/>
              </a:buClr>
              <a:buSzPct val="25000"/>
              <a:buFont typeface="Arial"/>
              <a:buNone/>
            </a:pPr>
            <a:fld id="{00000000-1234-1234-1234-123412341234}" type="slidenum">
              <a:rPr lang="en-US" sz="1000" b="0" i="0" u="none" strike="noStrike" cap="none">
                <a:solidFill>
                  <a:schemeClr val="lt1"/>
                </a:solidFill>
                <a:latin typeface="Arial"/>
                <a:ea typeface="Arial"/>
                <a:cs typeface="Arial"/>
                <a:sym typeface="Arial"/>
              </a:rPr>
              <a:t>‹#›</a:t>
            </a:fld>
            <a:endParaRPr lang="en-US" sz="10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685800" y="304800"/>
            <a:ext cx="7772400" cy="1143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Federo"/>
              <a:buNone/>
            </a:pPr>
            <a:r>
              <a:rPr lang="en-US" sz="4400" b="1" i="1" u="none" strike="noStrike" cap="none">
                <a:solidFill>
                  <a:schemeClr val="lt2"/>
                </a:solidFill>
                <a:latin typeface="Federo"/>
                <a:ea typeface="Federo"/>
                <a:cs typeface="Federo"/>
                <a:sym typeface="Federo"/>
              </a:rPr>
              <a:t>Chemistry</a:t>
            </a:r>
          </a:p>
        </p:txBody>
      </p:sp>
      <p:sp>
        <p:nvSpPr>
          <p:cNvPr id="91" name="Shape 91"/>
          <p:cNvSpPr txBox="1">
            <a:spLocks noGrp="1"/>
          </p:cNvSpPr>
          <p:nvPr>
            <p:ph type="subTitle" idx="1"/>
          </p:nvPr>
        </p:nvSpPr>
        <p:spPr>
          <a:xfrm>
            <a:off x="685800" y="1600200"/>
            <a:ext cx="6400799" cy="762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chitects Daughter"/>
              <a:buNone/>
            </a:pPr>
            <a:r>
              <a:rPr lang="en-US" sz="3200" b="1" i="0" u="none" strike="noStrike" cap="none">
                <a:solidFill>
                  <a:schemeClr val="lt1"/>
                </a:solidFill>
                <a:latin typeface="Architects Daughter"/>
                <a:ea typeface="Architects Daughter"/>
                <a:cs typeface="Architects Daughter"/>
                <a:sym typeface="Architects Daughter"/>
              </a:rPr>
              <a:t>Scientific Method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1295400" y="223935"/>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dirty="0">
                <a:solidFill>
                  <a:schemeClr val="lt2"/>
                </a:solidFill>
                <a:latin typeface="Overlock"/>
                <a:ea typeface="Overlock"/>
                <a:cs typeface="Overlock"/>
                <a:sym typeface="Overlock"/>
              </a:rPr>
              <a:t>Scientific Method</a:t>
            </a:r>
          </a:p>
        </p:txBody>
      </p:sp>
      <p:sp>
        <p:nvSpPr>
          <p:cNvPr id="148" name="Shape 148"/>
          <p:cNvSpPr txBox="1">
            <a:spLocks noGrp="1"/>
          </p:cNvSpPr>
          <p:nvPr>
            <p:ph type="body" idx="1"/>
          </p:nvPr>
        </p:nvSpPr>
        <p:spPr>
          <a:xfrm>
            <a:off x="1295400" y="1214534"/>
            <a:ext cx="7162799" cy="44195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Getting to the fourth waypoint (Theory):</a:t>
            </a:r>
          </a:p>
          <a:p>
            <a:pPr marL="342900" marR="0" lvl="0" indent="-342900" algn="l" rtl="0">
              <a:lnSpc>
                <a:spcPct val="80000"/>
              </a:lnSpc>
              <a:spcBef>
                <a:spcPts val="560"/>
              </a:spcBef>
              <a:spcAft>
                <a:spcPts val="0"/>
              </a:spcAft>
              <a:buClr>
                <a:schemeClr val="lt1"/>
              </a:buClr>
              <a:buSzPct val="100000"/>
              <a:buFont typeface="Arial"/>
              <a:buNone/>
            </a:pPr>
            <a:endParaRPr sz="28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80000"/>
              </a:lnSpc>
              <a:spcBef>
                <a:spcPts val="56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Step 1: This is a hypothesis that meets the test of repeated experimentation.</a:t>
            </a:r>
          </a:p>
          <a:p>
            <a:pPr marL="742950" marR="0" lvl="1" indent="-285750" algn="l" rtl="0">
              <a:lnSpc>
                <a:spcPct val="8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Textbook definition: a well-tested explanation for a broad set of observations.</a:t>
            </a:r>
          </a:p>
          <a:p>
            <a:pPr marL="342900" marR="0" lvl="0" indent="-342900" algn="l" rtl="0">
              <a:lnSpc>
                <a:spcPct val="80000"/>
              </a:lnSpc>
              <a:spcBef>
                <a:spcPts val="560"/>
              </a:spcBef>
              <a:spcAft>
                <a:spcPts val="0"/>
              </a:spcAft>
              <a:buClr>
                <a:schemeClr val="lt1"/>
              </a:buClr>
              <a:buSzPct val="100000"/>
              <a:buFont typeface="Arial"/>
              <a:buNone/>
            </a:pPr>
            <a:endParaRPr sz="28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80000"/>
              </a:lnSpc>
              <a:spcBef>
                <a:spcPts val="56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Step 2: Theories for science are not proven!</a:t>
            </a:r>
          </a:p>
          <a:p>
            <a:pPr marL="742950" marR="0" lvl="1" indent="-285750" algn="l" rtl="0">
              <a:lnSpc>
                <a:spcPct val="8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We need to leave open the possibility that a theory may need to be changed at some point in the future to explain new observations or experimental results.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a:solidFill>
                  <a:schemeClr val="lt2"/>
                </a:solidFill>
                <a:latin typeface="Overlock"/>
                <a:ea typeface="Overlock"/>
                <a:cs typeface="Overlock"/>
                <a:sym typeface="Overlock"/>
              </a:rPr>
              <a:t>Scientific Method</a:t>
            </a:r>
          </a:p>
        </p:txBody>
      </p:sp>
      <p:sp>
        <p:nvSpPr>
          <p:cNvPr id="154" name="Shape 154"/>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Getting to the last waypoint (Scientific Law):</a:t>
            </a:r>
          </a:p>
          <a:p>
            <a:pPr marL="342900" marR="0" lvl="0" indent="-342900" algn="l" rtl="0">
              <a:lnSpc>
                <a:spcPct val="80000"/>
              </a:lnSpc>
              <a:spcBef>
                <a:spcPts val="560"/>
              </a:spcBef>
              <a:spcAft>
                <a:spcPts val="0"/>
              </a:spcAft>
              <a:buClr>
                <a:schemeClr val="lt1"/>
              </a:buClr>
              <a:buSzPct val="100000"/>
              <a:buFont typeface="Arial"/>
              <a:buNone/>
            </a:pPr>
            <a:endParaRPr sz="28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80000"/>
              </a:lnSpc>
              <a:spcBef>
                <a:spcPts val="56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Textbook definition: a concise statement that summarizes the results of many observations and </a:t>
            </a:r>
            <a:r>
              <a:rPr lang="en-US" sz="2800" b="1" i="0" u="none" strike="noStrike" cap="none" dirty="0" smtClean="0">
                <a:solidFill>
                  <a:schemeClr val="lt1"/>
                </a:solidFill>
                <a:latin typeface="Architects Daughter"/>
                <a:ea typeface="Architects Daughter"/>
                <a:cs typeface="Architects Daughter"/>
                <a:sym typeface="Architects Daughter"/>
              </a:rPr>
              <a:t>experiments</a:t>
            </a:r>
            <a:r>
              <a:rPr lang="en-US" sz="2800" b="1" i="0" u="none" strike="noStrike" cap="none" dirty="0">
                <a:solidFill>
                  <a:schemeClr val="lt1"/>
                </a:solidFill>
                <a:latin typeface="Architects Daughter"/>
                <a:ea typeface="Architects Daughter"/>
                <a:cs typeface="Architects Daughter"/>
                <a:sym typeface="Architects Daughter"/>
              </a:rPr>
              <a:t>.</a:t>
            </a:r>
          </a:p>
          <a:p>
            <a:pPr marL="342900" marR="0" lvl="0" indent="-342900" algn="l" rtl="0">
              <a:lnSpc>
                <a:spcPct val="80000"/>
              </a:lnSpc>
              <a:spcBef>
                <a:spcPts val="560"/>
              </a:spcBef>
              <a:spcAft>
                <a:spcPts val="0"/>
              </a:spcAft>
              <a:buClr>
                <a:schemeClr val="lt1"/>
              </a:buClr>
              <a:buSzPct val="100000"/>
              <a:buFont typeface="Arial"/>
              <a:buNone/>
            </a:pPr>
            <a:endParaRPr sz="28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80000"/>
              </a:lnSpc>
              <a:spcBef>
                <a:spcPts val="56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Basically a super-theory summary!</a:t>
            </a:r>
          </a:p>
          <a:p>
            <a:pPr marL="742950" marR="0" lvl="1" indent="-285750" algn="l" rtl="0">
              <a:lnSpc>
                <a:spcPct val="8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Does not try to explain the relationship simply states the relationship.</a:t>
            </a:r>
          </a:p>
          <a:p>
            <a:pPr marL="742950" marR="0" lvl="1" indent="-285750" algn="l" rtl="0">
              <a:lnSpc>
                <a:spcPct val="8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i.e. gas laws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a:solidFill>
                  <a:schemeClr val="lt2"/>
                </a:solidFill>
                <a:latin typeface="Overlock"/>
                <a:ea typeface="Overlock"/>
                <a:cs typeface="Overlock"/>
                <a:sym typeface="Overlock"/>
              </a:rPr>
              <a:t>Scientific Method</a:t>
            </a:r>
          </a:p>
        </p:txBody>
      </p:sp>
      <p:sp>
        <p:nvSpPr>
          <p:cNvPr id="160" name="Shape 160"/>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Key idea to the scientific method!</a:t>
            </a:r>
          </a:p>
          <a:p>
            <a:pPr marL="742950" marR="0" lvl="1" indent="-28575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742950" marR="0" lvl="1" indent="-285750" algn="l" rtl="0">
              <a:lnSpc>
                <a:spcPct val="9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The scientific method(s) are not rigid, step-by-step outlines to solve problems.</a:t>
            </a:r>
          </a:p>
          <a:p>
            <a:pPr marL="742950" marR="0" lvl="1" indent="-28575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742950" marR="0" lvl="1" indent="-285750" algn="l" rtl="0">
              <a:lnSpc>
                <a:spcPct val="9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The important concept is that systematic investigation is integral in any intellectual pursuit.</a:t>
            </a:r>
          </a:p>
          <a:p>
            <a:pPr marL="742950" marR="0" lvl="1" indent="-28575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90000"/>
              </a:lnSpc>
              <a:spcBef>
                <a:spcPts val="56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You have to be able to tell me why you believe what you believe and why it is really real…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a:solidFill>
                  <a:schemeClr val="lt2"/>
                </a:solidFill>
                <a:latin typeface="Arial Black"/>
                <a:ea typeface="Arial Black"/>
                <a:cs typeface="Arial Black"/>
                <a:sym typeface="Arial Black"/>
              </a:rPr>
              <a:t>Create!</a:t>
            </a:r>
          </a:p>
        </p:txBody>
      </p:sp>
      <p:sp>
        <p:nvSpPr>
          <p:cNvPr id="166" name="Shape 166"/>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3200" b="0" i="0" u="none" strike="noStrike" cap="none" dirty="0">
                <a:solidFill>
                  <a:schemeClr val="lt1"/>
                </a:solidFill>
                <a:latin typeface="Arial"/>
                <a:ea typeface="Arial"/>
                <a:cs typeface="Arial"/>
                <a:sym typeface="Arial"/>
              </a:rPr>
              <a:t>Your group is going to create a scenario where you can apply the scientific method.  Be sure to include:</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dirty="0">
                <a:solidFill>
                  <a:schemeClr val="lt1"/>
                </a:solidFill>
                <a:latin typeface="Arial"/>
                <a:ea typeface="Arial"/>
                <a:cs typeface="Arial"/>
                <a:sym typeface="Arial"/>
              </a:rPr>
              <a:t>Problem/question</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dirty="0">
                <a:solidFill>
                  <a:schemeClr val="lt1"/>
                </a:solidFill>
                <a:latin typeface="Arial"/>
                <a:ea typeface="Arial"/>
                <a:cs typeface="Arial"/>
                <a:sym typeface="Arial"/>
              </a:rPr>
              <a:t>Form hypothesis</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dirty="0">
                <a:solidFill>
                  <a:schemeClr val="lt1"/>
                </a:solidFill>
                <a:latin typeface="Arial"/>
                <a:ea typeface="Arial"/>
                <a:cs typeface="Arial"/>
                <a:sym typeface="Arial"/>
              </a:rPr>
              <a:t>How will you test this?</a:t>
            </a:r>
          </a:p>
          <a:p>
            <a:pPr marL="1143000" marR="0" lvl="2" indent="-228600" algn="l" rtl="0">
              <a:lnSpc>
                <a:spcPct val="100000"/>
              </a:lnSpc>
              <a:spcBef>
                <a:spcPts val="480"/>
              </a:spcBef>
              <a:spcAft>
                <a:spcPts val="0"/>
              </a:spcAft>
              <a:buClr>
                <a:schemeClr val="lt1"/>
              </a:buClr>
              <a:buSzPct val="100000"/>
              <a:buFont typeface="Arial"/>
              <a:buChar char="•"/>
            </a:pPr>
            <a:r>
              <a:rPr lang="en-US" sz="2400" b="0" i="0" u="none" strike="noStrike" cap="none" dirty="0">
                <a:solidFill>
                  <a:schemeClr val="lt1"/>
                </a:solidFill>
                <a:latin typeface="Arial"/>
                <a:ea typeface="Arial"/>
                <a:cs typeface="Arial"/>
                <a:sym typeface="Arial"/>
              </a:rPr>
              <a:t>Variables?</a:t>
            </a:r>
          </a:p>
          <a:p>
            <a:pPr marL="742950" marR="0" lvl="1" indent="-285750" algn="l" rtl="0">
              <a:lnSpc>
                <a:spcPct val="100000"/>
              </a:lnSpc>
              <a:spcBef>
                <a:spcPts val="560"/>
              </a:spcBef>
              <a:spcAft>
                <a:spcPts val="0"/>
              </a:spcAft>
              <a:buClr>
                <a:schemeClr val="lt1"/>
              </a:buClr>
              <a:buSzPct val="100000"/>
              <a:buFont typeface="Arial"/>
              <a:buNone/>
            </a:pPr>
            <a:endParaRPr sz="2800" b="0" i="0" u="none" strike="noStrike" cap="none" dirty="0">
              <a:solidFill>
                <a:schemeClr val="lt1"/>
              </a:solidFill>
              <a:latin typeface="Arial"/>
              <a:ea typeface="Arial"/>
              <a:cs typeface="Arial"/>
              <a:sym typeface="Arial"/>
            </a:endParaRPr>
          </a:p>
          <a:p>
            <a:pPr marL="742950" marR="0" lvl="1" indent="-285750" algn="l" rtl="0">
              <a:lnSpc>
                <a:spcPct val="100000"/>
              </a:lnSpc>
              <a:spcBef>
                <a:spcPts val="560"/>
              </a:spcBef>
              <a:spcAft>
                <a:spcPts val="0"/>
              </a:spcAft>
              <a:buClr>
                <a:schemeClr val="lt1"/>
              </a:buClr>
              <a:buSzPct val="100000"/>
              <a:buFont typeface="Arial"/>
              <a:buNone/>
            </a:pPr>
            <a:endParaRPr sz="2800" b="0" i="0" u="none" strike="noStrike" cap="none" dirty="0">
              <a:solidFill>
                <a:schemeClr val="lt1"/>
              </a:solidFill>
              <a:latin typeface="Arial"/>
              <a:ea typeface="Arial"/>
              <a:cs typeface="Arial"/>
              <a:sym typeface="Arial"/>
            </a:endParaRPr>
          </a:p>
          <a:p>
            <a:pPr marL="342900" marR="0" lvl="0" indent="-342900" algn="l" rtl="0">
              <a:spcBef>
                <a:spcPts val="560"/>
              </a:spcBef>
              <a:spcAft>
                <a:spcPts val="0"/>
              </a:spcAft>
              <a:buClr>
                <a:schemeClr val="lt1"/>
              </a:buClr>
              <a:buSzPct val="100000"/>
              <a:buFont typeface="Arial"/>
              <a:buNone/>
            </a:pPr>
            <a:endParaRPr sz="2800" b="0" i="0" u="none" strike="noStrike" cap="none" dirty="0">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a:solidFill>
                  <a:schemeClr val="lt2"/>
                </a:solidFill>
                <a:latin typeface="Arial Black"/>
                <a:ea typeface="Arial Black"/>
                <a:cs typeface="Arial Black"/>
                <a:sym typeface="Arial Black"/>
              </a:rPr>
              <a:t>Sharing is caring…</a:t>
            </a:r>
          </a:p>
        </p:txBody>
      </p:sp>
      <p:sp>
        <p:nvSpPr>
          <p:cNvPr id="172" name="Shape 172"/>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3200" b="0" i="0" u="none">
                <a:solidFill>
                  <a:schemeClr val="lt1"/>
                </a:solidFill>
                <a:latin typeface="Arial"/>
                <a:ea typeface="Arial"/>
                <a:cs typeface="Arial"/>
                <a:sym typeface="Arial"/>
              </a:rPr>
              <a:t>Let’s share what our groups came up with.</a:t>
            </a:r>
          </a:p>
          <a:p>
            <a:pPr marL="342900" marR="0" lvl="0" indent="-342900" algn="l" rtl="0">
              <a:lnSpc>
                <a:spcPct val="100000"/>
              </a:lnSpc>
              <a:spcBef>
                <a:spcPts val="640"/>
              </a:spcBef>
              <a:spcAft>
                <a:spcPts val="0"/>
              </a:spcAft>
              <a:buClr>
                <a:schemeClr val="lt1"/>
              </a:buClr>
              <a:buSzPct val="100000"/>
              <a:buFont typeface="Arial"/>
              <a:buChar char="•"/>
            </a:pPr>
            <a:r>
              <a:rPr lang="en-US" sz="3200" b="0" i="0" u="none">
                <a:solidFill>
                  <a:schemeClr val="lt1"/>
                </a:solidFill>
                <a:latin typeface="Arial"/>
                <a:ea typeface="Arial"/>
                <a:cs typeface="Arial"/>
                <a:sym typeface="Arial"/>
              </a:rPr>
              <a:t>Which group do you think had a problem/question that was the most aligned to the scientific method.</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a:solidFill>
                  <a:schemeClr val="lt1"/>
                </a:solidFill>
                <a:latin typeface="Arial"/>
                <a:ea typeface="Arial"/>
                <a:cs typeface="Arial"/>
                <a:sym typeface="Arial"/>
              </a:rPr>
              <a:t>Explain why you chose this group and give 3 pieces of evidence.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441614"/>
            <a:ext cx="7886700" cy="561110"/>
          </a:xfrm>
        </p:spPr>
        <p:txBody>
          <a:bodyPr>
            <a:noAutofit/>
          </a:bodyPr>
          <a:lstStyle/>
          <a:p>
            <a:pPr algn="ctr"/>
            <a:r>
              <a:rPr lang="en-US" sz="3200" b="1" dirty="0"/>
              <a:t>The Depth Of Knowledge Levels</a:t>
            </a:r>
            <a:endParaRPr lang="en-US" sz="3200" dirty="0"/>
          </a:p>
        </p:txBody>
      </p:sp>
      <p:sp>
        <p:nvSpPr>
          <p:cNvPr id="5" name="Content Placeholder 4"/>
          <p:cNvSpPr>
            <a:spLocks noGrp="1"/>
          </p:cNvSpPr>
          <p:nvPr>
            <p:ph idx="1"/>
          </p:nvPr>
        </p:nvSpPr>
        <p:spPr>
          <a:xfrm>
            <a:off x="628650" y="1002724"/>
            <a:ext cx="7886700" cy="5495058"/>
          </a:xfrm>
        </p:spPr>
        <p:txBody>
          <a:bodyPr>
            <a:normAutofit fontScale="62500" lnSpcReduction="20000"/>
          </a:bodyPr>
          <a:lstStyle/>
          <a:p>
            <a:pPr fontAlgn="base"/>
            <a:r>
              <a:rPr lang="en-US" b="1" i="1" dirty="0">
                <a:solidFill>
                  <a:srgbClr val="FFC000"/>
                </a:solidFill>
              </a:rPr>
              <a:t>Level 1: Recall</a:t>
            </a:r>
            <a:endParaRPr lang="en-US" b="1" dirty="0">
              <a:solidFill>
                <a:srgbClr val="FFC000"/>
              </a:solidFill>
            </a:endParaRPr>
          </a:p>
          <a:p>
            <a:pPr fontAlgn="base"/>
            <a:r>
              <a:rPr lang="en-US" dirty="0"/>
              <a:t>This level involves basic tasks that require recall of facts or rote reproduction of simple procedures. These kinds of tasks do not require any cognitive effort beyond remembering the right response or formula.</a:t>
            </a:r>
          </a:p>
          <a:p>
            <a:pPr fontAlgn="base"/>
            <a:r>
              <a:rPr lang="en-US" b="1" i="1" dirty="0">
                <a:solidFill>
                  <a:srgbClr val="FFC000"/>
                </a:solidFill>
              </a:rPr>
              <a:t>Level 2: Skills and Concepts</a:t>
            </a:r>
            <a:endParaRPr lang="en-US" dirty="0">
              <a:solidFill>
                <a:srgbClr val="FFC000"/>
              </a:solidFill>
            </a:endParaRPr>
          </a:p>
          <a:p>
            <a:pPr fontAlgn="base"/>
            <a:r>
              <a:rPr lang="en-US" dirty="0"/>
              <a:t>This level requires a student to make some decisions about problem solving and procedures. DOK 2 tasks may involve applying a skill in a new context or explaining thinking in terms of concepts</a:t>
            </a:r>
            <a:r>
              <a:rPr lang="en-US" dirty="0" smtClean="0"/>
              <a:t>.</a:t>
            </a:r>
            <a:endParaRPr lang="en-US" dirty="0"/>
          </a:p>
          <a:p>
            <a:pPr fontAlgn="base"/>
            <a:r>
              <a:rPr lang="en-US" b="1" i="1" dirty="0">
                <a:solidFill>
                  <a:srgbClr val="FFC000"/>
                </a:solidFill>
              </a:rPr>
              <a:t>Level 3: Strategic Thinking</a:t>
            </a:r>
            <a:endParaRPr lang="en-US" dirty="0">
              <a:solidFill>
                <a:srgbClr val="FFC000"/>
              </a:solidFill>
            </a:endParaRPr>
          </a:p>
          <a:p>
            <a:pPr fontAlgn="base"/>
            <a:r>
              <a:rPr lang="en-US" dirty="0"/>
              <a:t>This level gets more complex and abstract. Students must use reasoning, planning, and evidence to explain their thought processes. Often, Level 3 tasks have more than one valid response, and students must justify their choices</a:t>
            </a:r>
            <a:r>
              <a:rPr lang="en-US" dirty="0" smtClean="0"/>
              <a:t>.</a:t>
            </a:r>
            <a:endParaRPr lang="en-US" dirty="0"/>
          </a:p>
          <a:p>
            <a:pPr fontAlgn="base"/>
            <a:r>
              <a:rPr lang="en-US" b="1" i="1" dirty="0">
                <a:solidFill>
                  <a:srgbClr val="FFC000"/>
                </a:solidFill>
              </a:rPr>
              <a:t>Level 4: Extended Thinking</a:t>
            </a:r>
            <a:endParaRPr lang="en-US" dirty="0">
              <a:solidFill>
                <a:srgbClr val="FFC000"/>
              </a:solidFill>
            </a:endParaRPr>
          </a:p>
          <a:p>
            <a:pPr fontAlgn="base"/>
            <a:r>
              <a:rPr lang="en-US" dirty="0"/>
              <a:t>Level 4 tasks are at least as complex as level 3 tasks but require an extended time period—several weeks, perhaps, or even longer—to complete.</a:t>
            </a:r>
          </a:p>
          <a:p>
            <a:endParaRPr lang="en-US" dirty="0"/>
          </a:p>
        </p:txBody>
      </p:sp>
    </p:spTree>
    <p:extLst>
      <p:ext uri="{BB962C8B-B14F-4D97-AF65-F5344CB8AC3E}">
        <p14:creationId xmlns:p14="http://schemas.microsoft.com/office/powerpoint/2010/main" val="192893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a:solidFill>
                  <a:schemeClr val="lt2"/>
                </a:solidFill>
                <a:latin typeface="Arial Black"/>
                <a:ea typeface="Arial Black"/>
                <a:cs typeface="Arial Black"/>
                <a:sym typeface="Arial Black"/>
              </a:rPr>
              <a:t>Quiz Time!</a:t>
            </a:r>
          </a:p>
        </p:txBody>
      </p:sp>
      <p:sp>
        <p:nvSpPr>
          <p:cNvPr id="178" name="Shape 178"/>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3200" b="0" i="0" u="none" dirty="0">
                <a:solidFill>
                  <a:schemeClr val="lt1"/>
                </a:solidFill>
                <a:latin typeface="Arial"/>
                <a:ea typeface="Arial"/>
                <a:cs typeface="Arial"/>
                <a:sym typeface="Arial"/>
              </a:rPr>
              <a:t>In your groups, make 5 quiz questions pertaining to the scientific method.</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dirty="0">
                <a:solidFill>
                  <a:schemeClr val="lt1"/>
                </a:solidFill>
                <a:latin typeface="Arial"/>
                <a:ea typeface="Arial"/>
                <a:cs typeface="Arial"/>
                <a:sym typeface="Arial"/>
              </a:rPr>
              <a:t>3 questions must be DOK 1-2 &amp; </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dirty="0">
                <a:solidFill>
                  <a:schemeClr val="lt1"/>
                </a:solidFill>
                <a:latin typeface="Arial"/>
                <a:ea typeface="Arial"/>
                <a:cs typeface="Arial"/>
                <a:sym typeface="Arial"/>
              </a:rPr>
              <a:t>2 questions must be DOK 3-4.</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dirty="0">
                <a:solidFill>
                  <a:schemeClr val="lt1"/>
                </a:solidFill>
                <a:latin typeface="Arial"/>
                <a:ea typeface="Arial"/>
                <a:cs typeface="Arial"/>
                <a:sym typeface="Arial"/>
              </a:rPr>
              <a:t>Be sure to make an answer key on a separate sheet of paper.</a:t>
            </a:r>
          </a:p>
          <a:p>
            <a:pPr marL="342900" marR="0" lvl="0" indent="-342900" algn="l" rtl="0">
              <a:lnSpc>
                <a:spcPct val="100000"/>
              </a:lnSpc>
              <a:spcBef>
                <a:spcPts val="640"/>
              </a:spcBef>
              <a:spcAft>
                <a:spcPts val="0"/>
              </a:spcAft>
              <a:buClr>
                <a:schemeClr val="lt1"/>
              </a:buClr>
              <a:buSzPct val="100000"/>
              <a:buFont typeface="Arial"/>
              <a:buChar char="•"/>
            </a:pPr>
            <a:r>
              <a:rPr lang="en-US" sz="3200" b="0" i="0" u="none" dirty="0">
                <a:solidFill>
                  <a:schemeClr val="lt1"/>
                </a:solidFill>
                <a:latin typeface="Arial"/>
                <a:ea typeface="Arial"/>
                <a:cs typeface="Arial"/>
                <a:sym typeface="Arial"/>
              </a:rPr>
              <a:t>Next, we will switch quizzes with another group and take their quiz.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Closure</a:t>
            </a:r>
          </a:p>
        </p:txBody>
      </p:sp>
      <p:sp>
        <p:nvSpPr>
          <p:cNvPr id="184" name="Shape 184"/>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3200" b="0" i="0" u="none" dirty="0">
                <a:solidFill>
                  <a:schemeClr val="lt1"/>
                </a:solidFill>
                <a:latin typeface="Arial"/>
                <a:ea typeface="Arial"/>
                <a:cs typeface="Arial"/>
                <a:sym typeface="Arial"/>
              </a:rPr>
              <a:t>Explore how the scientific method relates to another topic/idea you are currently studying in another course.  Write a paragraph that describes the connection in detail.  Then in another paragraph explain why the scientific method is important.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2"/>
              </a:buClr>
              <a:buSzPct val="25000"/>
              <a:buFont typeface="Arial Black"/>
              <a:buNone/>
            </a:pPr>
            <a:r>
              <a:rPr lang="en-US" sz="4800" b="0" i="0" u="none" strike="noStrike" cap="none" dirty="0">
                <a:solidFill>
                  <a:schemeClr val="lt2"/>
                </a:solidFill>
                <a:latin typeface="Arial Black"/>
                <a:ea typeface="Arial Black"/>
                <a:cs typeface="Arial Black"/>
                <a:sym typeface="Arial Black"/>
              </a:rPr>
              <a:t>Lab Reports</a:t>
            </a:r>
          </a:p>
        </p:txBody>
      </p:sp>
      <p:sp>
        <p:nvSpPr>
          <p:cNvPr id="190" name="Shape 190"/>
          <p:cNvSpPr txBox="1">
            <a:spLocks noGrp="1"/>
          </p:cNvSpPr>
          <p:nvPr>
            <p:ph type="body" idx="1"/>
          </p:nvPr>
        </p:nvSpPr>
        <p:spPr>
          <a:xfrm>
            <a:off x="1295399" y="1925782"/>
            <a:ext cx="7162799" cy="180109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3600" b="0" i="0" u="none" dirty="0">
                <a:solidFill>
                  <a:schemeClr val="lt1"/>
                </a:solidFill>
                <a:latin typeface="Arial"/>
                <a:ea typeface="Arial"/>
                <a:cs typeface="Arial"/>
                <a:sym typeface="Arial"/>
              </a:rPr>
              <a:t>How do we apply the scientific method to lab reports?</a:t>
            </a:r>
          </a:p>
        </p:txBody>
      </p:sp>
    </p:spTree>
    <p:extLst>
      <p:ext uri="{BB962C8B-B14F-4D97-AF65-F5344CB8AC3E}">
        <p14:creationId xmlns:p14="http://schemas.microsoft.com/office/powerpoint/2010/main" val="3711244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Pre-Lab</a:t>
            </a:r>
          </a:p>
        </p:txBody>
      </p:sp>
      <p:sp>
        <p:nvSpPr>
          <p:cNvPr id="196" name="Shape 196"/>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3200" b="0" i="0" u="none" dirty="0">
                <a:solidFill>
                  <a:schemeClr val="lt1"/>
                </a:solidFill>
                <a:latin typeface="Arial"/>
                <a:ea typeface="Arial"/>
                <a:cs typeface="Arial"/>
                <a:sym typeface="Arial"/>
              </a:rPr>
              <a:t>Abstract</a:t>
            </a:r>
          </a:p>
          <a:p>
            <a:pPr marL="342900" marR="0" lvl="0" indent="-342900" algn="l" rtl="0">
              <a:lnSpc>
                <a:spcPct val="100000"/>
              </a:lnSpc>
              <a:spcBef>
                <a:spcPts val="640"/>
              </a:spcBef>
              <a:spcAft>
                <a:spcPts val="0"/>
              </a:spcAft>
              <a:buClr>
                <a:schemeClr val="lt1"/>
              </a:buClr>
              <a:buSzPct val="100000"/>
              <a:buFont typeface="Arial"/>
              <a:buNone/>
            </a:pPr>
            <a:endParaRPr sz="3200" b="0" i="0" u="none" dirty="0">
              <a:solidFill>
                <a:schemeClr val="lt1"/>
              </a:solidFill>
              <a:latin typeface="Arial"/>
              <a:ea typeface="Arial"/>
              <a:cs typeface="Arial"/>
              <a:sym typeface="Arial"/>
            </a:endParaRPr>
          </a:p>
          <a:p>
            <a:pPr marL="342900" marR="0" lvl="0" indent="-342900" algn="l" rtl="0">
              <a:lnSpc>
                <a:spcPct val="100000"/>
              </a:lnSpc>
              <a:spcBef>
                <a:spcPts val="640"/>
              </a:spcBef>
              <a:spcAft>
                <a:spcPts val="0"/>
              </a:spcAft>
              <a:buClr>
                <a:schemeClr val="lt1"/>
              </a:buClr>
              <a:buSzPct val="100000"/>
              <a:buFont typeface="Arial"/>
              <a:buChar char="•"/>
            </a:pPr>
            <a:r>
              <a:rPr lang="en-US" sz="3200" b="0" i="0" u="none" dirty="0">
                <a:solidFill>
                  <a:schemeClr val="lt1"/>
                </a:solidFill>
                <a:latin typeface="Arial"/>
                <a:ea typeface="Arial"/>
                <a:cs typeface="Arial"/>
                <a:sym typeface="Arial"/>
              </a:rPr>
              <a:t>Introduction</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dirty="0">
                <a:solidFill>
                  <a:schemeClr val="lt1"/>
                </a:solidFill>
                <a:latin typeface="Arial"/>
                <a:ea typeface="Arial"/>
                <a:cs typeface="Arial"/>
                <a:sym typeface="Arial"/>
              </a:rPr>
              <a:t>Hypothesis</a:t>
            </a:r>
          </a:p>
          <a:p>
            <a:pPr marL="742950" marR="0" lvl="1" indent="-285750" algn="l" rtl="0">
              <a:lnSpc>
                <a:spcPct val="100000"/>
              </a:lnSpc>
              <a:spcBef>
                <a:spcPts val="560"/>
              </a:spcBef>
              <a:spcAft>
                <a:spcPts val="0"/>
              </a:spcAft>
              <a:buClr>
                <a:schemeClr val="lt1"/>
              </a:buClr>
              <a:buSzPct val="100000"/>
              <a:buFont typeface="Arial"/>
              <a:buNone/>
            </a:pPr>
            <a:endParaRPr sz="2800" b="0" i="0" u="none" strike="noStrike" cap="none" dirty="0">
              <a:solidFill>
                <a:schemeClr val="lt1"/>
              </a:solidFill>
              <a:latin typeface="Arial"/>
              <a:ea typeface="Arial"/>
              <a:cs typeface="Arial"/>
              <a:sym typeface="Arial"/>
            </a:endParaRPr>
          </a:p>
          <a:p>
            <a:pPr marL="342900" marR="0" lvl="0" indent="-342900" algn="l" rtl="0">
              <a:lnSpc>
                <a:spcPct val="100000"/>
              </a:lnSpc>
              <a:spcBef>
                <a:spcPts val="640"/>
              </a:spcBef>
              <a:spcAft>
                <a:spcPts val="0"/>
              </a:spcAft>
              <a:buClr>
                <a:schemeClr val="lt1"/>
              </a:buClr>
              <a:buSzPct val="100000"/>
              <a:buFont typeface="Arial"/>
              <a:buChar char="•"/>
            </a:pPr>
            <a:r>
              <a:rPr lang="en-US" sz="3200" b="0" i="0" u="none" dirty="0">
                <a:solidFill>
                  <a:schemeClr val="lt1"/>
                </a:solidFill>
                <a:latin typeface="Arial"/>
                <a:ea typeface="Arial"/>
                <a:cs typeface="Arial"/>
                <a:sym typeface="Arial"/>
              </a:rPr>
              <a:t>Procedures</a:t>
            </a:r>
          </a:p>
          <a:p>
            <a:pPr marL="742950" marR="0" lvl="1" indent="-285750" algn="l" rtl="0">
              <a:lnSpc>
                <a:spcPct val="100000"/>
              </a:lnSpc>
              <a:spcBef>
                <a:spcPts val="560"/>
              </a:spcBef>
              <a:spcAft>
                <a:spcPts val="0"/>
              </a:spcAft>
              <a:buClr>
                <a:schemeClr val="lt1"/>
              </a:buClr>
              <a:buSzPct val="100000"/>
              <a:buFont typeface="Arial"/>
              <a:buChar char="–"/>
            </a:pPr>
            <a:r>
              <a:rPr lang="en-US" sz="2800" b="0" i="0" u="none" strike="noStrike" cap="none" dirty="0">
                <a:solidFill>
                  <a:schemeClr val="lt1"/>
                </a:solidFill>
                <a:latin typeface="Arial"/>
                <a:ea typeface="Arial"/>
                <a:cs typeface="Arial"/>
                <a:sym typeface="Arial"/>
              </a:rPr>
              <a:t>Material list</a:t>
            </a:r>
          </a:p>
          <a:p>
            <a:pPr marL="342900" marR="0" lvl="0" indent="-342900" algn="l" rtl="0">
              <a:spcBef>
                <a:spcPts val="560"/>
              </a:spcBef>
              <a:spcAft>
                <a:spcPts val="0"/>
              </a:spcAft>
              <a:buClr>
                <a:schemeClr val="lt1"/>
              </a:buClr>
              <a:buSzPct val="100000"/>
              <a:buFont typeface="Arial"/>
              <a:buNone/>
            </a:pPr>
            <a:endParaRPr sz="2800" b="0" i="0" u="none" strike="noStrike" cap="none"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fade">
                                      <p:cBhvr>
                                        <p:cTn id="7" dur="500"/>
                                        <p:tgtEl>
                                          <p:spTgt spid="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6">
                                            <p:txEl>
                                              <p:pRg st="2" end="2"/>
                                            </p:txEl>
                                          </p:spTgt>
                                        </p:tgtEl>
                                        <p:attrNameLst>
                                          <p:attrName>style.visibility</p:attrName>
                                        </p:attrNameLst>
                                      </p:cBhvr>
                                      <p:to>
                                        <p:strVal val="visible"/>
                                      </p:to>
                                    </p:set>
                                    <p:animEffect transition="in" filter="fade">
                                      <p:cBhvr>
                                        <p:cTn id="12" dur="500"/>
                                        <p:tgtEl>
                                          <p:spTgt spid="19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96">
                                            <p:txEl>
                                              <p:pRg st="3" end="3"/>
                                            </p:txEl>
                                          </p:spTgt>
                                        </p:tgtEl>
                                        <p:attrNameLst>
                                          <p:attrName>style.visibility</p:attrName>
                                        </p:attrNameLst>
                                      </p:cBhvr>
                                      <p:to>
                                        <p:strVal val="visible"/>
                                      </p:to>
                                    </p:set>
                                    <p:animEffect transition="in" filter="fade">
                                      <p:cBhvr>
                                        <p:cTn id="15" dur="500"/>
                                        <p:tgtEl>
                                          <p:spTgt spid="19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96">
                                            <p:txEl>
                                              <p:pRg st="5" end="5"/>
                                            </p:txEl>
                                          </p:spTgt>
                                        </p:tgtEl>
                                        <p:attrNameLst>
                                          <p:attrName>style.visibility</p:attrName>
                                        </p:attrNameLst>
                                      </p:cBhvr>
                                      <p:to>
                                        <p:strVal val="visible"/>
                                      </p:to>
                                    </p:set>
                                    <p:animEffect transition="in" filter="fade">
                                      <p:cBhvr>
                                        <p:cTn id="20" dur="500"/>
                                        <p:tgtEl>
                                          <p:spTgt spid="196">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96">
                                            <p:txEl>
                                              <p:pRg st="6" end="6"/>
                                            </p:txEl>
                                          </p:spTgt>
                                        </p:tgtEl>
                                        <p:attrNameLst>
                                          <p:attrName>style.visibility</p:attrName>
                                        </p:attrNameLst>
                                      </p:cBhvr>
                                      <p:to>
                                        <p:strVal val="visible"/>
                                      </p:to>
                                    </p:set>
                                    <p:animEffect transition="in" filter="fade">
                                      <p:cBhvr>
                                        <p:cTn id="23" dur="500"/>
                                        <p:tgtEl>
                                          <p:spTgt spid="1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a:solidFill>
                  <a:schemeClr val="lt2"/>
                </a:solidFill>
                <a:latin typeface="Arial Black"/>
                <a:ea typeface="Arial Black"/>
                <a:cs typeface="Arial Black"/>
                <a:sym typeface="Arial Black"/>
              </a:rPr>
              <a:t>Bell Work</a:t>
            </a:r>
          </a:p>
        </p:txBody>
      </p:sp>
      <p:sp>
        <p:nvSpPr>
          <p:cNvPr id="97" name="Shape 97"/>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3200" b="0" i="0" u="none" strike="noStrike" cap="none">
                <a:solidFill>
                  <a:schemeClr val="lt1"/>
                </a:solidFill>
                <a:latin typeface="Arial"/>
                <a:ea typeface="Arial"/>
                <a:cs typeface="Arial"/>
                <a:sym typeface="Arial"/>
              </a:rPr>
              <a:t>What are the steps to the scientific method?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1295400" y="76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Abstract</a:t>
            </a:r>
          </a:p>
        </p:txBody>
      </p:sp>
      <p:sp>
        <p:nvSpPr>
          <p:cNvPr id="202" name="Shape 202"/>
          <p:cNvSpPr txBox="1">
            <a:spLocks noGrp="1"/>
          </p:cNvSpPr>
          <p:nvPr>
            <p:ph type="body" idx="1"/>
          </p:nvPr>
        </p:nvSpPr>
        <p:spPr>
          <a:xfrm>
            <a:off x="1295400" y="9906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600"/>
              </a:spcAft>
              <a:buClr>
                <a:schemeClr val="lt1"/>
              </a:buClr>
              <a:buSzPct val="100000"/>
              <a:buFont typeface="Arial"/>
              <a:buChar char="•"/>
            </a:pPr>
            <a:r>
              <a:rPr lang="en-US" sz="2400" b="0" i="0" u="none" dirty="0">
                <a:solidFill>
                  <a:schemeClr val="lt1"/>
                </a:solidFill>
                <a:latin typeface="Arial"/>
                <a:ea typeface="Arial"/>
                <a:cs typeface="Arial"/>
                <a:sym typeface="Arial"/>
              </a:rPr>
              <a:t>The abstract explains why the experiment was performed and what conclusions were drawn from the results obtained. </a:t>
            </a:r>
          </a:p>
          <a:p>
            <a:pPr indent="-342900">
              <a:spcBef>
                <a:spcPts val="0"/>
              </a:spcBef>
              <a:spcAft>
                <a:spcPts val="600"/>
              </a:spcAft>
            </a:pPr>
            <a:r>
              <a:rPr lang="en-US" sz="2400" b="0" i="0" u="none" dirty="0">
                <a:solidFill>
                  <a:schemeClr val="lt1"/>
                </a:solidFill>
                <a:latin typeface="Arial"/>
                <a:ea typeface="Arial"/>
                <a:cs typeface="Arial"/>
                <a:sym typeface="Arial"/>
              </a:rPr>
              <a:t>A general guideline for an abstract has five areas of focus: </a:t>
            </a:r>
          </a:p>
          <a:p>
            <a:pPr marL="457200" marR="0" lvl="0" indent="-457200" algn="l" rtl="0">
              <a:lnSpc>
                <a:spcPct val="100000"/>
              </a:lnSpc>
              <a:spcBef>
                <a:spcPts val="0"/>
              </a:spcBef>
              <a:spcAft>
                <a:spcPts val="600"/>
              </a:spcAft>
              <a:buClr>
                <a:schemeClr val="lt1"/>
              </a:buClr>
              <a:buSzPct val="100000"/>
              <a:buFont typeface="+mj-lt"/>
              <a:buAutoNum type="arabicPeriod"/>
            </a:pPr>
            <a:r>
              <a:rPr lang="en-US" sz="2400" b="0" i="0" u="none" dirty="0">
                <a:solidFill>
                  <a:schemeClr val="lt1"/>
                </a:solidFill>
                <a:latin typeface="Arial"/>
                <a:ea typeface="Arial"/>
                <a:cs typeface="Arial"/>
                <a:sym typeface="Arial"/>
              </a:rPr>
              <a:t>why the experiment was conducted; </a:t>
            </a:r>
          </a:p>
          <a:p>
            <a:pPr marL="457200" marR="0" lvl="0" indent="-457200" algn="l" rtl="0">
              <a:lnSpc>
                <a:spcPct val="100000"/>
              </a:lnSpc>
              <a:spcBef>
                <a:spcPts val="0"/>
              </a:spcBef>
              <a:spcAft>
                <a:spcPts val="600"/>
              </a:spcAft>
              <a:buClr>
                <a:schemeClr val="lt1"/>
              </a:buClr>
              <a:buSzPct val="100000"/>
              <a:buFont typeface="+mj-lt"/>
              <a:buAutoNum type="arabicPeriod"/>
            </a:pPr>
            <a:r>
              <a:rPr lang="en-US" sz="2400" b="0" i="0" u="none" dirty="0">
                <a:solidFill>
                  <a:schemeClr val="lt1"/>
                </a:solidFill>
                <a:latin typeface="Arial"/>
                <a:ea typeface="Arial"/>
                <a:cs typeface="Arial"/>
                <a:sym typeface="Arial"/>
              </a:rPr>
              <a:t>the problem being addressed; </a:t>
            </a:r>
          </a:p>
          <a:p>
            <a:pPr marL="457200" marR="0" lvl="0" indent="-457200" algn="l" rtl="0">
              <a:lnSpc>
                <a:spcPct val="100000"/>
              </a:lnSpc>
              <a:spcBef>
                <a:spcPts val="0"/>
              </a:spcBef>
              <a:spcAft>
                <a:spcPts val="600"/>
              </a:spcAft>
              <a:buClr>
                <a:schemeClr val="lt1"/>
              </a:buClr>
              <a:buSzPct val="100000"/>
              <a:buFont typeface="+mj-lt"/>
              <a:buAutoNum type="arabicPeriod"/>
            </a:pPr>
            <a:r>
              <a:rPr lang="en-US" sz="2400" b="0" i="0" u="none" dirty="0">
                <a:solidFill>
                  <a:schemeClr val="lt1"/>
                </a:solidFill>
                <a:latin typeface="Arial"/>
                <a:ea typeface="Arial"/>
                <a:cs typeface="Arial"/>
                <a:sym typeface="Arial"/>
              </a:rPr>
              <a:t>what methods were used to solve the problem;</a:t>
            </a:r>
          </a:p>
          <a:p>
            <a:pPr marL="457200" marR="0" lvl="0" indent="-457200" algn="l" rtl="0">
              <a:lnSpc>
                <a:spcPct val="100000"/>
              </a:lnSpc>
              <a:spcBef>
                <a:spcPts val="0"/>
              </a:spcBef>
              <a:spcAft>
                <a:spcPts val="600"/>
              </a:spcAft>
              <a:buClr>
                <a:schemeClr val="lt1"/>
              </a:buClr>
              <a:buSzPct val="100000"/>
              <a:buFont typeface="+mj-lt"/>
              <a:buAutoNum type="arabicPeriod"/>
            </a:pPr>
            <a:r>
              <a:rPr lang="en-US" sz="2400" b="0" i="0" u="none" dirty="0">
                <a:solidFill>
                  <a:schemeClr val="lt1"/>
                </a:solidFill>
                <a:latin typeface="Arial"/>
                <a:ea typeface="Arial"/>
                <a:cs typeface="Arial"/>
                <a:sym typeface="Arial"/>
              </a:rPr>
              <a:t>the major results obtained; </a:t>
            </a:r>
          </a:p>
          <a:p>
            <a:pPr marL="457200" marR="0" lvl="0" indent="-457200" algn="l" rtl="0">
              <a:lnSpc>
                <a:spcPct val="100000"/>
              </a:lnSpc>
              <a:spcBef>
                <a:spcPts val="0"/>
              </a:spcBef>
              <a:spcAft>
                <a:spcPts val="600"/>
              </a:spcAft>
              <a:buClr>
                <a:schemeClr val="lt1"/>
              </a:buClr>
              <a:buSzPct val="100000"/>
              <a:buFont typeface="+mj-lt"/>
              <a:buAutoNum type="arabicPeriod"/>
            </a:pPr>
            <a:r>
              <a:rPr lang="en-US" sz="2400" b="0" i="0" u="none" dirty="0">
                <a:solidFill>
                  <a:schemeClr val="lt1"/>
                </a:solidFill>
                <a:latin typeface="Arial"/>
                <a:ea typeface="Arial"/>
                <a:cs typeface="Arial"/>
                <a:sym typeface="Arial"/>
              </a:rPr>
              <a:t>and the overall conclusions from the experiment as a whole.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animEffect transition="in" filter="fade">
                                      <p:cBhvr>
                                        <p:cTn id="7" dur="500"/>
                                        <p:tgtEl>
                                          <p:spTgt spid="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xEl>
                                              <p:pRg st="1" end="1"/>
                                            </p:txEl>
                                          </p:spTgt>
                                        </p:tgtEl>
                                        <p:attrNameLst>
                                          <p:attrName>style.visibility</p:attrName>
                                        </p:attrNameLst>
                                      </p:cBhvr>
                                      <p:to>
                                        <p:strVal val="visible"/>
                                      </p:to>
                                    </p:set>
                                    <p:animEffect transition="in" filter="fade">
                                      <p:cBhvr>
                                        <p:cTn id="12" dur="500"/>
                                        <p:tgtEl>
                                          <p:spTgt spid="2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2">
                                            <p:txEl>
                                              <p:pRg st="2" end="2"/>
                                            </p:txEl>
                                          </p:spTgt>
                                        </p:tgtEl>
                                        <p:attrNameLst>
                                          <p:attrName>style.visibility</p:attrName>
                                        </p:attrNameLst>
                                      </p:cBhvr>
                                      <p:to>
                                        <p:strVal val="visible"/>
                                      </p:to>
                                    </p:set>
                                    <p:animEffect transition="in" filter="fade">
                                      <p:cBhvr>
                                        <p:cTn id="17" dur="500"/>
                                        <p:tgtEl>
                                          <p:spTgt spid="2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2">
                                            <p:txEl>
                                              <p:pRg st="3" end="3"/>
                                            </p:txEl>
                                          </p:spTgt>
                                        </p:tgtEl>
                                        <p:attrNameLst>
                                          <p:attrName>style.visibility</p:attrName>
                                        </p:attrNameLst>
                                      </p:cBhvr>
                                      <p:to>
                                        <p:strVal val="visible"/>
                                      </p:to>
                                    </p:set>
                                    <p:animEffect transition="in" filter="fade">
                                      <p:cBhvr>
                                        <p:cTn id="22" dur="500"/>
                                        <p:tgtEl>
                                          <p:spTgt spid="20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2">
                                            <p:txEl>
                                              <p:pRg st="4" end="4"/>
                                            </p:txEl>
                                          </p:spTgt>
                                        </p:tgtEl>
                                        <p:attrNameLst>
                                          <p:attrName>style.visibility</p:attrName>
                                        </p:attrNameLst>
                                      </p:cBhvr>
                                      <p:to>
                                        <p:strVal val="visible"/>
                                      </p:to>
                                    </p:set>
                                    <p:animEffect transition="in" filter="fade">
                                      <p:cBhvr>
                                        <p:cTn id="27" dur="500"/>
                                        <p:tgtEl>
                                          <p:spTgt spid="20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2">
                                            <p:txEl>
                                              <p:pRg st="5" end="5"/>
                                            </p:txEl>
                                          </p:spTgt>
                                        </p:tgtEl>
                                        <p:attrNameLst>
                                          <p:attrName>style.visibility</p:attrName>
                                        </p:attrNameLst>
                                      </p:cBhvr>
                                      <p:to>
                                        <p:strVal val="visible"/>
                                      </p:to>
                                    </p:set>
                                    <p:animEffect transition="in" filter="fade">
                                      <p:cBhvr>
                                        <p:cTn id="32" dur="500"/>
                                        <p:tgtEl>
                                          <p:spTgt spid="20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2">
                                            <p:txEl>
                                              <p:pRg st="6" end="6"/>
                                            </p:txEl>
                                          </p:spTgt>
                                        </p:tgtEl>
                                        <p:attrNameLst>
                                          <p:attrName>style.visibility</p:attrName>
                                        </p:attrNameLst>
                                      </p:cBhvr>
                                      <p:to>
                                        <p:strVal val="visible"/>
                                      </p:to>
                                    </p:set>
                                    <p:animEffect transition="in" filter="fade">
                                      <p:cBhvr>
                                        <p:cTn id="37" dur="500"/>
                                        <p:tgtEl>
                                          <p:spTgt spid="2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1295400" y="76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a:solidFill>
                  <a:schemeClr val="lt2"/>
                </a:solidFill>
                <a:latin typeface="Arial Black"/>
                <a:ea typeface="Arial Black"/>
                <a:cs typeface="Arial Black"/>
                <a:sym typeface="Arial Black"/>
              </a:rPr>
              <a:t>Abstract</a:t>
            </a:r>
          </a:p>
        </p:txBody>
      </p:sp>
      <p:sp>
        <p:nvSpPr>
          <p:cNvPr id="202" name="Shape 202"/>
          <p:cNvSpPr txBox="1">
            <a:spLocks noGrp="1"/>
          </p:cNvSpPr>
          <p:nvPr>
            <p:ph type="body" idx="1"/>
          </p:nvPr>
        </p:nvSpPr>
        <p:spPr>
          <a:xfrm>
            <a:off x="1295400" y="9906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Do not be misled, however, from this list into thinking that the abstract is a long section. In fact, it should be significantly shorter than all of the others. All of this information should be summarized in a clear but succinct manner if the abstract is going to be successful.</a:t>
            </a:r>
          </a:p>
          <a:p>
            <a:pPr marL="342900" marR="0" lvl="0" indent="-342900" algn="l" rtl="0">
              <a:lnSpc>
                <a:spcPct val="100000"/>
              </a:lnSpc>
              <a:spcBef>
                <a:spcPts val="0"/>
              </a:spcBef>
              <a:spcAft>
                <a:spcPts val="1200"/>
              </a:spcAft>
              <a:buClr>
                <a:schemeClr val="lt1"/>
              </a:buClr>
              <a:buSzPct val="100000"/>
              <a:buFont typeface="Arial"/>
              <a:buChar char="•"/>
            </a:pPr>
            <a:r>
              <a:rPr lang="en-US" sz="2400" dirty="0"/>
              <a:t>Your abstract should only be 1-2 paragraphs long.</a:t>
            </a:r>
            <a:endParaRPr lang="en-US" sz="2400" b="0" i="0" u="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0686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animEffect transition="in" filter="fade">
                                      <p:cBhvr>
                                        <p:cTn id="7" dur="500"/>
                                        <p:tgtEl>
                                          <p:spTgt spid="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xEl>
                                              <p:pRg st="1" end="1"/>
                                            </p:txEl>
                                          </p:spTgt>
                                        </p:tgtEl>
                                        <p:attrNameLst>
                                          <p:attrName>style.visibility</p:attrName>
                                        </p:attrNameLst>
                                      </p:cBhvr>
                                      <p:to>
                                        <p:strVal val="visible"/>
                                      </p:to>
                                    </p:set>
                                    <p:animEffect transition="in" filter="fade">
                                      <p:cBhvr>
                                        <p:cTn id="12" dur="500"/>
                                        <p:tgtEl>
                                          <p:spTgt spid="2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1295400" y="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Introduction</a:t>
            </a:r>
          </a:p>
        </p:txBody>
      </p:sp>
      <p:sp>
        <p:nvSpPr>
          <p:cNvPr id="208" name="Shape 208"/>
          <p:cNvSpPr txBox="1">
            <a:spLocks noGrp="1"/>
          </p:cNvSpPr>
          <p:nvPr>
            <p:ph type="body" idx="1"/>
          </p:nvPr>
        </p:nvSpPr>
        <p:spPr>
          <a:xfrm>
            <a:off x="1295400" y="990599"/>
            <a:ext cx="7162799" cy="41910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The introduction section of a lab report is where you tell the reader your reason for doing the lab in the first place.  </a:t>
            </a:r>
          </a:p>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Be sure to include pertinent background information so that the reader can fully understand the findings from your experiment.  </a:t>
            </a:r>
          </a:p>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This information will come from what we have learned in class as well as additional research.  </a:t>
            </a:r>
          </a:p>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This section will also include your overarching question/problem, hypothesis</a:t>
            </a:r>
            <a:r>
              <a:rPr lang="en-US" sz="2400" dirty="0"/>
              <a:t>, and predictions.</a:t>
            </a:r>
            <a:endParaRPr lang="en-US" sz="2400" b="0" i="0" u="none"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8">
                                            <p:txEl>
                                              <p:pRg st="0" end="0"/>
                                            </p:txEl>
                                          </p:spTgt>
                                        </p:tgtEl>
                                        <p:attrNameLst>
                                          <p:attrName>style.visibility</p:attrName>
                                        </p:attrNameLst>
                                      </p:cBhvr>
                                      <p:to>
                                        <p:strVal val="visible"/>
                                      </p:to>
                                    </p:set>
                                    <p:animEffect transition="in" filter="fade">
                                      <p:cBhvr>
                                        <p:cTn id="7" dur="500"/>
                                        <p:tgtEl>
                                          <p:spTgt spid="2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08">
                                            <p:txEl>
                                              <p:pRg st="1" end="1"/>
                                            </p:txEl>
                                          </p:spTgt>
                                        </p:tgtEl>
                                        <p:attrNameLst>
                                          <p:attrName>style.visibility</p:attrName>
                                        </p:attrNameLst>
                                      </p:cBhvr>
                                      <p:to>
                                        <p:strVal val="visible"/>
                                      </p:to>
                                    </p:set>
                                    <p:animEffect transition="in" filter="fade">
                                      <p:cBhvr>
                                        <p:cTn id="12" dur="1000"/>
                                        <p:tgtEl>
                                          <p:spTgt spid="208">
                                            <p:txEl>
                                              <p:pRg st="1" end="1"/>
                                            </p:txEl>
                                          </p:spTgt>
                                        </p:tgtEl>
                                      </p:cBhvr>
                                    </p:animEffect>
                                    <p:anim calcmode="lin" valueType="num">
                                      <p:cBhvr>
                                        <p:cTn id="13" dur="1000" fill="hold"/>
                                        <p:tgtEl>
                                          <p:spTgt spid="20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08">
                                            <p:txEl>
                                              <p:pRg st="2" end="2"/>
                                            </p:txEl>
                                          </p:spTgt>
                                        </p:tgtEl>
                                        <p:attrNameLst>
                                          <p:attrName>style.visibility</p:attrName>
                                        </p:attrNameLst>
                                      </p:cBhvr>
                                      <p:to>
                                        <p:strVal val="visible"/>
                                      </p:to>
                                    </p:set>
                                    <p:animEffect transition="in" filter="circle(in)">
                                      <p:cBhvr>
                                        <p:cTn id="19" dur="2000"/>
                                        <p:tgtEl>
                                          <p:spTgt spid="208">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208">
                                            <p:txEl>
                                              <p:pRg st="3" end="3"/>
                                            </p:txEl>
                                          </p:spTgt>
                                        </p:tgtEl>
                                        <p:attrNameLst>
                                          <p:attrName>style.visibility</p:attrName>
                                        </p:attrNameLst>
                                      </p:cBhvr>
                                      <p:to>
                                        <p:strVal val="visible"/>
                                      </p:to>
                                    </p:set>
                                    <p:anim calcmode="lin" valueType="num">
                                      <p:cBhvr>
                                        <p:cTn id="24" dur="1000" fill="hold"/>
                                        <p:tgtEl>
                                          <p:spTgt spid="208">
                                            <p:txEl>
                                              <p:pRg st="3" end="3"/>
                                            </p:txEl>
                                          </p:spTgt>
                                        </p:tgtEl>
                                        <p:attrNameLst>
                                          <p:attrName>ppt_w</p:attrName>
                                        </p:attrNameLst>
                                      </p:cBhvr>
                                      <p:tavLst>
                                        <p:tav tm="0">
                                          <p:val>
                                            <p:fltVal val="0"/>
                                          </p:val>
                                        </p:tav>
                                        <p:tav tm="100000">
                                          <p:val>
                                            <p:strVal val="#ppt_w"/>
                                          </p:val>
                                        </p:tav>
                                      </p:tavLst>
                                    </p:anim>
                                    <p:anim calcmode="lin" valueType="num">
                                      <p:cBhvr>
                                        <p:cTn id="25" dur="1000" fill="hold"/>
                                        <p:tgtEl>
                                          <p:spTgt spid="208">
                                            <p:txEl>
                                              <p:pRg st="3" end="3"/>
                                            </p:txEl>
                                          </p:spTgt>
                                        </p:tgtEl>
                                        <p:attrNameLst>
                                          <p:attrName>ppt_h</p:attrName>
                                        </p:attrNameLst>
                                      </p:cBhvr>
                                      <p:tavLst>
                                        <p:tav tm="0">
                                          <p:val>
                                            <p:fltVal val="0"/>
                                          </p:val>
                                        </p:tav>
                                        <p:tav tm="100000">
                                          <p:val>
                                            <p:strVal val="#ppt_h"/>
                                          </p:val>
                                        </p:tav>
                                      </p:tavLst>
                                    </p:anim>
                                    <p:anim calcmode="lin" valueType="num">
                                      <p:cBhvr>
                                        <p:cTn id="26" dur="1000" fill="hold"/>
                                        <p:tgtEl>
                                          <p:spTgt spid="208">
                                            <p:txEl>
                                              <p:pRg st="3" end="3"/>
                                            </p:txEl>
                                          </p:spTgt>
                                        </p:tgtEl>
                                        <p:attrNameLst>
                                          <p:attrName>style.rotation</p:attrName>
                                        </p:attrNameLst>
                                      </p:cBhvr>
                                      <p:tavLst>
                                        <p:tav tm="0">
                                          <p:val>
                                            <p:fltVal val="90"/>
                                          </p:val>
                                        </p:tav>
                                        <p:tav tm="100000">
                                          <p:val>
                                            <p:fltVal val="0"/>
                                          </p:val>
                                        </p:tav>
                                      </p:tavLst>
                                    </p:anim>
                                    <p:animEffect transition="in" filter="fade">
                                      <p:cBhvr>
                                        <p:cTn id="27" dur="1000"/>
                                        <p:tgtEl>
                                          <p:spTgt spid="2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1295400" y="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a:solidFill>
                  <a:schemeClr val="lt2"/>
                </a:solidFill>
                <a:latin typeface="Arial Black"/>
                <a:ea typeface="Arial Black"/>
                <a:cs typeface="Arial Black"/>
                <a:sym typeface="Arial Black"/>
              </a:rPr>
              <a:t>Introduction</a:t>
            </a:r>
          </a:p>
        </p:txBody>
      </p:sp>
      <p:sp>
        <p:nvSpPr>
          <p:cNvPr id="208" name="Shape 208"/>
          <p:cNvSpPr txBox="1">
            <a:spLocks noGrp="1"/>
          </p:cNvSpPr>
          <p:nvPr>
            <p:ph type="body" idx="1"/>
          </p:nvPr>
        </p:nvSpPr>
        <p:spPr>
          <a:xfrm>
            <a:off x="1295400" y="990598"/>
            <a:ext cx="7162799" cy="5160819"/>
          </a:xfrm>
          <a:prstGeom prst="rect">
            <a:avLst/>
          </a:prstGeom>
          <a:noFill/>
          <a:ln>
            <a:noFill/>
          </a:ln>
        </p:spPr>
        <p:txBody>
          <a:bodyPr lIns="91425" tIns="45700" rIns="91425" bIns="45700" anchor="t" anchorCtr="0">
            <a:noAutofit/>
          </a:bodyPr>
          <a:lstStyle/>
          <a:p>
            <a:pPr indent="-342900">
              <a:spcBef>
                <a:spcPts val="0"/>
              </a:spcBef>
              <a:spcAft>
                <a:spcPts val="1200"/>
              </a:spcAft>
            </a:pPr>
            <a:r>
              <a:rPr lang="en-US" sz="2000" dirty="0"/>
              <a:t>The hypothesis is a testable explanation of the question/problem where you discuss the how/why of the problem at hand.  </a:t>
            </a:r>
          </a:p>
          <a:p>
            <a:pPr marL="342900" marR="0" lvl="0" indent="-342900" algn="l" rtl="0">
              <a:lnSpc>
                <a:spcPct val="100000"/>
              </a:lnSpc>
              <a:spcBef>
                <a:spcPts val="0"/>
              </a:spcBef>
              <a:spcAft>
                <a:spcPts val="1200"/>
              </a:spcAft>
              <a:buClr>
                <a:schemeClr val="lt1"/>
              </a:buClr>
              <a:buSzPct val="100000"/>
              <a:buFont typeface="Arial"/>
              <a:buChar char="•"/>
            </a:pPr>
            <a:r>
              <a:rPr lang="en-US" sz="2000" b="1" i="0" u="sng" dirty="0">
                <a:solidFill>
                  <a:srgbClr val="FFC000"/>
                </a:solidFill>
                <a:latin typeface="Arial"/>
                <a:ea typeface="Arial"/>
                <a:cs typeface="Arial"/>
                <a:sym typeface="Arial"/>
              </a:rPr>
              <a:t>Hypothesis:</a:t>
            </a:r>
            <a:r>
              <a:rPr lang="en-US" sz="2000" i="0" dirty="0">
                <a:solidFill>
                  <a:schemeClr val="bg1"/>
                </a:solidFill>
                <a:latin typeface="Arial"/>
                <a:ea typeface="Arial"/>
                <a:cs typeface="Arial"/>
                <a:sym typeface="Arial"/>
              </a:rPr>
              <a:t>  can be done in two ways:</a:t>
            </a:r>
            <a:endParaRPr lang="en-US" sz="2000" b="1" i="0" u="sng" dirty="0">
              <a:solidFill>
                <a:srgbClr val="FFC000"/>
              </a:solidFill>
              <a:latin typeface="Arial"/>
              <a:ea typeface="Arial"/>
              <a:cs typeface="Arial"/>
              <a:sym typeface="Arial"/>
            </a:endParaRPr>
          </a:p>
          <a:p>
            <a:pPr marL="457200" marR="0" lvl="0" indent="-457200" algn="l" rtl="0">
              <a:lnSpc>
                <a:spcPct val="100000"/>
              </a:lnSpc>
              <a:spcBef>
                <a:spcPts val="0"/>
              </a:spcBef>
              <a:spcAft>
                <a:spcPts val="1200"/>
              </a:spcAft>
              <a:buClr>
                <a:srgbClr val="FFFF00"/>
              </a:buClr>
              <a:buSzPct val="100000"/>
              <a:buFont typeface="+mj-lt"/>
              <a:buAutoNum type="alphaLcParenR"/>
            </a:pPr>
            <a:r>
              <a:rPr lang="en-US" sz="2000" b="0" i="0" u="none" dirty="0">
                <a:solidFill>
                  <a:schemeClr val="lt1"/>
                </a:solidFill>
                <a:latin typeface="Arial"/>
                <a:ea typeface="Arial"/>
                <a:cs typeface="Arial"/>
                <a:sym typeface="Arial"/>
              </a:rPr>
              <a:t>If _____________, then _______________. </a:t>
            </a:r>
            <a:endParaRPr lang="en-US" sz="2000" b="1" i="0" u="sng" dirty="0">
              <a:solidFill>
                <a:srgbClr val="FFC000"/>
              </a:solidFill>
              <a:latin typeface="Arial"/>
              <a:ea typeface="Arial"/>
              <a:cs typeface="Arial"/>
              <a:sym typeface="Arial"/>
            </a:endParaRPr>
          </a:p>
          <a:p>
            <a:pPr marL="342900" marR="0" lvl="0" indent="-342900" algn="l" rtl="0">
              <a:lnSpc>
                <a:spcPct val="100000"/>
              </a:lnSpc>
              <a:spcBef>
                <a:spcPts val="0"/>
              </a:spcBef>
              <a:spcAft>
                <a:spcPts val="1200"/>
              </a:spcAft>
              <a:buClr>
                <a:schemeClr val="lt1"/>
              </a:buClr>
              <a:buSzPct val="100000"/>
              <a:buFont typeface="Arial"/>
              <a:buChar char="•"/>
            </a:pPr>
            <a:r>
              <a:rPr lang="en-US" sz="2000" b="0" i="0" u="none" dirty="0">
                <a:solidFill>
                  <a:schemeClr val="lt1"/>
                </a:solidFill>
                <a:latin typeface="Arial"/>
                <a:ea typeface="Arial"/>
                <a:cs typeface="Arial"/>
                <a:sym typeface="Arial"/>
              </a:rPr>
              <a:t>The statement after </a:t>
            </a:r>
            <a:r>
              <a:rPr lang="en-US" sz="2000" b="1" i="0" u="none" dirty="0">
                <a:solidFill>
                  <a:srgbClr val="FFC000"/>
                </a:solidFill>
                <a:latin typeface="Arial"/>
                <a:ea typeface="Arial"/>
                <a:cs typeface="Arial"/>
                <a:sym typeface="Arial"/>
              </a:rPr>
              <a:t>“if”</a:t>
            </a:r>
            <a:r>
              <a:rPr lang="en-US" sz="2000" b="0" i="0" u="none" dirty="0">
                <a:solidFill>
                  <a:schemeClr val="lt1"/>
                </a:solidFill>
                <a:latin typeface="Arial"/>
                <a:ea typeface="Arial"/>
                <a:cs typeface="Arial"/>
                <a:sym typeface="Arial"/>
              </a:rPr>
              <a:t> tells what is done with the independent variable.  </a:t>
            </a:r>
          </a:p>
          <a:p>
            <a:pPr lvl="0" indent="-342900">
              <a:spcBef>
                <a:spcPts val="0"/>
              </a:spcBef>
              <a:spcAft>
                <a:spcPts val="1200"/>
              </a:spcAft>
            </a:pPr>
            <a:r>
              <a:rPr lang="en-US" sz="2000" dirty="0"/>
              <a:t>The statement after </a:t>
            </a:r>
            <a:r>
              <a:rPr lang="en-US" sz="2000" b="1" dirty="0">
                <a:solidFill>
                  <a:srgbClr val="FFC000"/>
                </a:solidFill>
              </a:rPr>
              <a:t>“then”</a:t>
            </a:r>
            <a:r>
              <a:rPr lang="en-US" sz="2000" dirty="0"/>
              <a:t> tells how the dependent variable is affected by the independent variable.  </a:t>
            </a:r>
            <a:r>
              <a:rPr lang="en-US" sz="2000" b="1" u="sng" dirty="0">
                <a:solidFill>
                  <a:srgbClr val="FFC000"/>
                </a:solidFill>
              </a:rPr>
              <a:t>or</a:t>
            </a:r>
            <a:endParaRPr lang="en-US" sz="2000" dirty="0">
              <a:solidFill>
                <a:schemeClr val="bg1"/>
              </a:solidFill>
            </a:endParaRPr>
          </a:p>
          <a:p>
            <a:pPr marL="457200" lvl="0" indent="-457200">
              <a:spcBef>
                <a:spcPts val="0"/>
              </a:spcBef>
              <a:spcAft>
                <a:spcPts val="1200"/>
              </a:spcAft>
              <a:buClr>
                <a:srgbClr val="FFFF00"/>
              </a:buClr>
              <a:buFont typeface="+mj-lt"/>
              <a:buAutoNum type="alphaLcParenR" startAt="2"/>
            </a:pPr>
            <a:r>
              <a:rPr lang="en-US" sz="2000" dirty="0">
                <a:solidFill>
                  <a:schemeClr val="bg1"/>
                </a:solidFill>
              </a:rPr>
              <a:t>1-2 sentences explaining how the independent variable affects the dependent variable.</a:t>
            </a:r>
          </a:p>
          <a:p>
            <a:pPr lvl="0" indent="-342900">
              <a:spcBef>
                <a:spcPts val="0"/>
              </a:spcBef>
              <a:spcAft>
                <a:spcPts val="1200"/>
              </a:spcAft>
            </a:pPr>
            <a:r>
              <a:rPr lang="en-US" sz="2000" dirty="0">
                <a:solidFill>
                  <a:schemeClr val="bg1"/>
                </a:solidFill>
              </a:rPr>
              <a:t>Your hypothesis must explain the question/problem and be testable.  It should not be a prediction of results.</a:t>
            </a:r>
          </a:p>
          <a:p>
            <a:pPr indent="-342900">
              <a:spcBef>
                <a:spcPts val="0"/>
              </a:spcBef>
              <a:spcAft>
                <a:spcPts val="1200"/>
              </a:spcAft>
            </a:pPr>
            <a:endParaRPr lang="en-US" sz="2000" dirty="0"/>
          </a:p>
        </p:txBody>
      </p:sp>
    </p:spTree>
    <p:extLst>
      <p:ext uri="{BB962C8B-B14F-4D97-AF65-F5344CB8AC3E}">
        <p14:creationId xmlns:p14="http://schemas.microsoft.com/office/powerpoint/2010/main" val="55005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8">
                                            <p:txEl>
                                              <p:pRg st="0" end="0"/>
                                            </p:txEl>
                                          </p:spTgt>
                                        </p:tgtEl>
                                        <p:attrNameLst>
                                          <p:attrName>style.visibility</p:attrName>
                                        </p:attrNameLst>
                                      </p:cBhvr>
                                      <p:to>
                                        <p:strVal val="visible"/>
                                      </p:to>
                                    </p:set>
                                    <p:animEffect transition="in" filter="fade">
                                      <p:cBhvr>
                                        <p:cTn id="7" dur="500"/>
                                        <p:tgtEl>
                                          <p:spTgt spid="2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8">
                                            <p:txEl>
                                              <p:pRg st="1" end="1"/>
                                            </p:txEl>
                                          </p:spTgt>
                                        </p:tgtEl>
                                        <p:attrNameLst>
                                          <p:attrName>style.visibility</p:attrName>
                                        </p:attrNameLst>
                                      </p:cBhvr>
                                      <p:to>
                                        <p:strVal val="visible"/>
                                      </p:to>
                                    </p:set>
                                    <p:animEffect transition="in" filter="fade">
                                      <p:cBhvr>
                                        <p:cTn id="12" dur="500"/>
                                        <p:tgtEl>
                                          <p:spTgt spid="2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8">
                                            <p:txEl>
                                              <p:pRg st="2" end="2"/>
                                            </p:txEl>
                                          </p:spTgt>
                                        </p:tgtEl>
                                        <p:attrNameLst>
                                          <p:attrName>style.visibility</p:attrName>
                                        </p:attrNameLst>
                                      </p:cBhvr>
                                      <p:to>
                                        <p:strVal val="visible"/>
                                      </p:to>
                                    </p:set>
                                    <p:animEffect transition="in" filter="fade">
                                      <p:cBhvr>
                                        <p:cTn id="17" dur="500"/>
                                        <p:tgtEl>
                                          <p:spTgt spid="20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8">
                                            <p:txEl>
                                              <p:pRg st="3" end="3"/>
                                            </p:txEl>
                                          </p:spTgt>
                                        </p:tgtEl>
                                        <p:attrNameLst>
                                          <p:attrName>style.visibility</p:attrName>
                                        </p:attrNameLst>
                                      </p:cBhvr>
                                      <p:to>
                                        <p:strVal val="visible"/>
                                      </p:to>
                                    </p:set>
                                    <p:animEffect transition="in" filter="fade">
                                      <p:cBhvr>
                                        <p:cTn id="22" dur="500"/>
                                        <p:tgtEl>
                                          <p:spTgt spid="20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8">
                                            <p:txEl>
                                              <p:pRg st="4" end="4"/>
                                            </p:txEl>
                                          </p:spTgt>
                                        </p:tgtEl>
                                        <p:attrNameLst>
                                          <p:attrName>style.visibility</p:attrName>
                                        </p:attrNameLst>
                                      </p:cBhvr>
                                      <p:to>
                                        <p:strVal val="visible"/>
                                      </p:to>
                                    </p:set>
                                    <p:animEffect transition="in" filter="fade">
                                      <p:cBhvr>
                                        <p:cTn id="27" dur="500"/>
                                        <p:tgtEl>
                                          <p:spTgt spid="20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8">
                                            <p:txEl>
                                              <p:pRg st="5" end="5"/>
                                            </p:txEl>
                                          </p:spTgt>
                                        </p:tgtEl>
                                        <p:attrNameLst>
                                          <p:attrName>style.visibility</p:attrName>
                                        </p:attrNameLst>
                                      </p:cBhvr>
                                      <p:to>
                                        <p:strVal val="visible"/>
                                      </p:to>
                                    </p:set>
                                    <p:animEffect transition="in" filter="fade">
                                      <p:cBhvr>
                                        <p:cTn id="32" dur="500"/>
                                        <p:tgtEl>
                                          <p:spTgt spid="20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8">
                                            <p:txEl>
                                              <p:pRg st="6" end="6"/>
                                            </p:txEl>
                                          </p:spTgt>
                                        </p:tgtEl>
                                        <p:attrNameLst>
                                          <p:attrName>style.visibility</p:attrName>
                                        </p:attrNameLst>
                                      </p:cBhvr>
                                      <p:to>
                                        <p:strVal val="visible"/>
                                      </p:to>
                                    </p:set>
                                    <p:animEffect transition="in" filter="fade">
                                      <p:cBhvr>
                                        <p:cTn id="37" dur="500"/>
                                        <p:tgtEl>
                                          <p:spTgt spid="20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1295400" y="110836"/>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Procedure</a:t>
            </a:r>
          </a:p>
        </p:txBody>
      </p:sp>
      <p:sp>
        <p:nvSpPr>
          <p:cNvPr id="214" name="Shape 214"/>
          <p:cNvSpPr txBox="1">
            <a:spLocks noGrp="1"/>
          </p:cNvSpPr>
          <p:nvPr>
            <p:ph type="body" idx="1"/>
          </p:nvPr>
        </p:nvSpPr>
        <p:spPr>
          <a:xfrm>
            <a:off x="1295400" y="1260764"/>
            <a:ext cx="7162799" cy="483523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The procedure section of a lab report will include the ‘how’ and ‘what’ of your experiment.  </a:t>
            </a:r>
          </a:p>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This is a very clear, step-by-step list of procedures you plan on doing during the experiment.  </a:t>
            </a:r>
          </a:p>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Each step should be short and concise.  You must also include your material list.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
                                            <p:txEl>
                                              <p:pRg st="0" end="0"/>
                                            </p:txEl>
                                          </p:spTgt>
                                        </p:tgtEl>
                                        <p:attrNameLst>
                                          <p:attrName>style.visibility</p:attrName>
                                        </p:attrNameLst>
                                      </p:cBhvr>
                                      <p:to>
                                        <p:strVal val="visible"/>
                                      </p:to>
                                    </p:set>
                                    <p:animEffect transition="in" filter="fade">
                                      <p:cBhvr>
                                        <p:cTn id="7" dur="500"/>
                                        <p:tgtEl>
                                          <p:spTgt spid="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
                                            <p:txEl>
                                              <p:pRg st="1" end="1"/>
                                            </p:txEl>
                                          </p:spTgt>
                                        </p:tgtEl>
                                        <p:attrNameLst>
                                          <p:attrName>style.visibility</p:attrName>
                                        </p:attrNameLst>
                                      </p:cBhvr>
                                      <p:to>
                                        <p:strVal val="visible"/>
                                      </p:to>
                                    </p:set>
                                    <p:animEffect transition="in" filter="fade">
                                      <p:cBhvr>
                                        <p:cTn id="12" dur="500"/>
                                        <p:tgtEl>
                                          <p:spTgt spid="2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
                                            <p:txEl>
                                              <p:pRg st="2" end="2"/>
                                            </p:txEl>
                                          </p:spTgt>
                                        </p:tgtEl>
                                        <p:attrNameLst>
                                          <p:attrName>style.visibility</p:attrName>
                                        </p:attrNameLst>
                                      </p:cBhvr>
                                      <p:to>
                                        <p:strVal val="visible"/>
                                      </p:to>
                                    </p:set>
                                    <p:animEffect transition="in" filter="fade">
                                      <p:cBhvr>
                                        <p:cTn id="17" dur="500"/>
                                        <p:tgtEl>
                                          <p:spTgt spid="2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1295400" y="110836"/>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Procedure</a:t>
            </a:r>
          </a:p>
        </p:txBody>
      </p:sp>
      <p:sp>
        <p:nvSpPr>
          <p:cNvPr id="214" name="Shape 214"/>
          <p:cNvSpPr txBox="1">
            <a:spLocks noGrp="1"/>
          </p:cNvSpPr>
          <p:nvPr>
            <p:ph type="body" idx="1"/>
          </p:nvPr>
        </p:nvSpPr>
        <p:spPr>
          <a:xfrm>
            <a:off x="1295400" y="1101436"/>
            <a:ext cx="7162799" cy="4994564"/>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1200"/>
              </a:spcAft>
              <a:buClr>
                <a:schemeClr val="lt1"/>
              </a:buClr>
              <a:buSzPct val="100000"/>
              <a:buFont typeface="Arial"/>
              <a:buChar char="•"/>
            </a:pPr>
            <a:r>
              <a:rPr lang="en-US" sz="2800" b="1" i="0" u="sng" dirty="0">
                <a:solidFill>
                  <a:srgbClr val="FFC000"/>
                </a:solidFill>
                <a:latin typeface="Arial"/>
                <a:ea typeface="Arial"/>
                <a:cs typeface="Arial"/>
                <a:sym typeface="Arial"/>
              </a:rPr>
              <a:t>Materials:  </a:t>
            </a:r>
          </a:p>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Your materials list must be VERY complete.  </a:t>
            </a:r>
          </a:p>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You need to indicate how much of each material will be used in the experiment so you know what you’ll need.  </a:t>
            </a:r>
          </a:p>
          <a:p>
            <a:pPr marL="342900" marR="0" lvl="0" indent="-342900" algn="l" rtl="0">
              <a:lnSpc>
                <a:spcPct val="100000"/>
              </a:lnSpc>
              <a:spcBef>
                <a:spcPts val="0"/>
              </a:spcBef>
              <a:spcAft>
                <a:spcPts val="1200"/>
              </a:spcAft>
              <a:buClr>
                <a:schemeClr val="lt1"/>
              </a:buClr>
              <a:buSzPct val="100000"/>
              <a:buFont typeface="Arial"/>
              <a:buChar char="•"/>
            </a:pPr>
            <a:r>
              <a:rPr lang="en-US" sz="2400" b="0" i="0" u="none" dirty="0">
                <a:solidFill>
                  <a:schemeClr val="lt1"/>
                </a:solidFill>
                <a:latin typeface="Arial"/>
                <a:ea typeface="Arial"/>
                <a:cs typeface="Arial"/>
                <a:sym typeface="Arial"/>
              </a:rPr>
              <a:t>If you plan on arranging some of the equipment into a more complex setup (for example, if you’re going to heat something over a Bunsen burner, you’d need a ring stand, wire gauze, etc.), draw it as well as mentioning the equipment used.  </a:t>
            </a:r>
          </a:p>
          <a:p>
            <a:pPr marL="342900" marR="0" lvl="0" indent="-342900" algn="l" rtl="0">
              <a:spcBef>
                <a:spcPts val="400"/>
              </a:spcBef>
              <a:spcAft>
                <a:spcPts val="0"/>
              </a:spcAft>
              <a:buClr>
                <a:schemeClr val="lt1"/>
              </a:buClr>
              <a:buSzPct val="100000"/>
              <a:buFont typeface="Arial"/>
              <a:buNone/>
            </a:pPr>
            <a:endParaRPr sz="2000" b="0" i="0" u="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227389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4">
                                            <p:txEl>
                                              <p:pRg st="0" end="0"/>
                                            </p:txEl>
                                          </p:spTgt>
                                        </p:tgtEl>
                                        <p:attrNameLst>
                                          <p:attrName>style.visibility</p:attrName>
                                        </p:attrNameLst>
                                      </p:cBhvr>
                                      <p:to>
                                        <p:strVal val="visible"/>
                                      </p:to>
                                    </p:set>
                                    <p:animEffect transition="in" filter="fade">
                                      <p:cBhvr>
                                        <p:cTn id="7" dur="500"/>
                                        <p:tgtEl>
                                          <p:spTgt spid="2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4">
                                            <p:txEl>
                                              <p:pRg st="1" end="1"/>
                                            </p:txEl>
                                          </p:spTgt>
                                        </p:tgtEl>
                                        <p:attrNameLst>
                                          <p:attrName>style.visibility</p:attrName>
                                        </p:attrNameLst>
                                      </p:cBhvr>
                                      <p:to>
                                        <p:strVal val="visible"/>
                                      </p:to>
                                    </p:set>
                                    <p:animEffect transition="in" filter="fade">
                                      <p:cBhvr>
                                        <p:cTn id="12" dur="500"/>
                                        <p:tgtEl>
                                          <p:spTgt spid="2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4">
                                            <p:txEl>
                                              <p:pRg st="2" end="2"/>
                                            </p:txEl>
                                          </p:spTgt>
                                        </p:tgtEl>
                                        <p:attrNameLst>
                                          <p:attrName>style.visibility</p:attrName>
                                        </p:attrNameLst>
                                      </p:cBhvr>
                                      <p:to>
                                        <p:strVal val="visible"/>
                                      </p:to>
                                    </p:set>
                                    <p:animEffect transition="in" filter="fade">
                                      <p:cBhvr>
                                        <p:cTn id="17" dur="500"/>
                                        <p:tgtEl>
                                          <p:spTgt spid="2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4">
                                            <p:txEl>
                                              <p:pRg st="3" end="3"/>
                                            </p:txEl>
                                          </p:spTgt>
                                        </p:tgtEl>
                                        <p:attrNameLst>
                                          <p:attrName>style.visibility</p:attrName>
                                        </p:attrNameLst>
                                      </p:cBhvr>
                                      <p:to>
                                        <p:strVal val="visible"/>
                                      </p:to>
                                    </p:set>
                                    <p:animEffect transition="in" filter="fade">
                                      <p:cBhvr>
                                        <p:cTn id="22" dur="500"/>
                                        <p:tgtEl>
                                          <p:spTgt spid="2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p:txBody>
          <a:bodyPr/>
          <a:lstStyle/>
          <a:p>
            <a:pPr lvl="0"/>
            <a:r>
              <a:rPr lang="en-US" dirty="0" smtClean="0">
                <a:sym typeface="Arial Black"/>
              </a:rPr>
              <a:t>Experiment/ Results</a:t>
            </a:r>
            <a:endParaRPr lang="en-US" dirty="0">
              <a:sym typeface="Arial Black"/>
            </a:endParaRPr>
          </a:p>
        </p:txBody>
      </p:sp>
      <p:sp>
        <p:nvSpPr>
          <p:cNvPr id="226" name="Shape 226"/>
          <p:cNvSpPr txBox="1">
            <a:spLocks noGrp="1"/>
          </p:cNvSpPr>
          <p:nvPr>
            <p:ph type="body" idx="1"/>
          </p:nvPr>
        </p:nvSpPr>
        <p:spPr/>
        <p:txBody>
          <a:bodyPr/>
          <a:lstStyle/>
          <a:p>
            <a:pPr lvl="0">
              <a:spcBef>
                <a:spcPts val="0"/>
              </a:spcBef>
              <a:spcAft>
                <a:spcPts val="1200"/>
              </a:spcAft>
            </a:pPr>
            <a:r>
              <a:rPr lang="en-US" sz="2800" dirty="0" smtClean="0"/>
              <a:t>As you are conducting your procedures, collect data, make observations, design a chart, etc. in which to organize your data.</a:t>
            </a:r>
          </a:p>
          <a:p>
            <a:pPr>
              <a:spcBef>
                <a:spcPts val="0"/>
              </a:spcBef>
              <a:spcAft>
                <a:spcPts val="1200"/>
              </a:spcAft>
            </a:pPr>
            <a:r>
              <a:rPr lang="en-US" sz="2800" dirty="0" smtClean="0"/>
              <a:t>Be sure to record your data in your lab composition book.</a:t>
            </a:r>
          </a:p>
          <a:p>
            <a:pPr>
              <a:spcBef>
                <a:spcPts val="0"/>
              </a:spcBef>
              <a:spcAft>
                <a:spcPts val="1200"/>
              </a:spcAft>
            </a:pPr>
            <a:r>
              <a:rPr lang="en-US" sz="2800" dirty="0" smtClean="0"/>
              <a:t>Create graphs if needed to present data.</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Post-Lab </a:t>
            </a:r>
          </a:p>
        </p:txBody>
      </p:sp>
      <p:sp>
        <p:nvSpPr>
          <p:cNvPr id="238" name="Shape 238"/>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lvl="0" indent="-342900">
              <a:spcBef>
                <a:spcPts val="0"/>
              </a:spcBef>
            </a:pPr>
            <a:r>
              <a:rPr lang="en-US" dirty="0"/>
              <a:t>Analysis:</a:t>
            </a:r>
          </a:p>
          <a:p>
            <a:pPr lvl="1" indent="-285750"/>
            <a:r>
              <a:rPr lang="en-US" dirty="0"/>
              <a:t>(Statistically) analyze data from results section</a:t>
            </a:r>
          </a:p>
          <a:p>
            <a:pPr lvl="1" indent="-285750"/>
            <a:r>
              <a:rPr lang="en-US" dirty="0"/>
              <a:t>Graphs or charts of data.</a:t>
            </a:r>
          </a:p>
          <a:p>
            <a:pPr lvl="0" indent="-342900"/>
            <a:r>
              <a:rPr lang="en-US" dirty="0"/>
              <a:t>Conclusion:</a:t>
            </a:r>
          </a:p>
          <a:p>
            <a:pPr lvl="1" indent="-285750"/>
            <a:r>
              <a:rPr lang="en-US" dirty="0"/>
              <a:t>Discussion (What does it mean?)</a:t>
            </a:r>
          </a:p>
          <a:p>
            <a:pPr lvl="1" indent="-285750"/>
            <a:r>
              <a:rPr lang="en-US" dirty="0"/>
              <a:t>Communication</a:t>
            </a:r>
          </a:p>
          <a:p>
            <a:pPr marL="342900" marR="0" lvl="0" indent="-342900" algn="l" rtl="0">
              <a:spcBef>
                <a:spcPts val="560"/>
              </a:spcBef>
              <a:spcAft>
                <a:spcPts val="0"/>
              </a:spcAft>
              <a:buClr>
                <a:schemeClr val="lt1"/>
              </a:buClr>
              <a:buSzPct val="100000"/>
              <a:buFont typeface="Arial"/>
              <a:buNone/>
            </a:pPr>
            <a:endParaRPr sz="2800" b="0" i="0" u="none" strike="noStrike" cap="none" dirty="0">
              <a:solidFill>
                <a:schemeClr val="lt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1295400" y="193965"/>
            <a:ext cx="7162799" cy="817418"/>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Analysis </a:t>
            </a:r>
          </a:p>
        </p:txBody>
      </p:sp>
      <p:sp>
        <p:nvSpPr>
          <p:cNvPr id="238" name="Shape 238"/>
          <p:cNvSpPr txBox="1">
            <a:spLocks noGrp="1"/>
          </p:cNvSpPr>
          <p:nvPr>
            <p:ph type="body" idx="1"/>
          </p:nvPr>
        </p:nvSpPr>
        <p:spPr>
          <a:xfrm>
            <a:off x="1295400" y="1011384"/>
            <a:ext cx="7162799" cy="5084616"/>
          </a:xfrm>
          <a:prstGeom prst="rect">
            <a:avLst/>
          </a:prstGeom>
          <a:noFill/>
          <a:ln>
            <a:noFill/>
          </a:ln>
        </p:spPr>
        <p:txBody>
          <a:bodyPr lIns="91425" tIns="45700" rIns="91425" bIns="45700" anchor="t" anchorCtr="0">
            <a:noAutofit/>
          </a:bodyPr>
          <a:lstStyle/>
          <a:p>
            <a:pPr lvl="0" indent="-342900">
              <a:spcBef>
                <a:spcPts val="0"/>
              </a:spcBef>
              <a:spcAft>
                <a:spcPts val="1200"/>
              </a:spcAft>
            </a:pPr>
            <a:r>
              <a:rPr lang="en-US" sz="2800" dirty="0"/>
              <a:t>Create charts or graphs of your data.</a:t>
            </a:r>
          </a:p>
          <a:p>
            <a:pPr lvl="0" indent="-342900">
              <a:spcBef>
                <a:spcPts val="0"/>
              </a:spcBef>
              <a:spcAft>
                <a:spcPts val="1200"/>
              </a:spcAft>
            </a:pPr>
            <a:r>
              <a:rPr lang="en-US" sz="2800" dirty="0"/>
              <a:t>Conduct statistical analysis of your data (mean, median, mode, variance, standard deviation)</a:t>
            </a:r>
          </a:p>
          <a:p>
            <a:pPr lvl="0" indent="-342900">
              <a:spcBef>
                <a:spcPts val="0"/>
              </a:spcBef>
              <a:spcAft>
                <a:spcPts val="1200"/>
              </a:spcAft>
            </a:pPr>
            <a:r>
              <a:rPr lang="en-US" sz="2800" dirty="0"/>
              <a:t>You must explain where your data came from or show your work for any math that you needed to compute to complete your data charts, etc.</a:t>
            </a:r>
            <a:endParaRPr sz="2800" b="0" i="0" u="none" strike="noStrike" cap="none" dirty="0">
              <a:solidFill>
                <a:schemeClr val="lt1"/>
              </a:solidFill>
              <a:sym typeface="Arial"/>
            </a:endParaRPr>
          </a:p>
        </p:txBody>
      </p:sp>
    </p:spTree>
    <p:extLst>
      <p:ext uri="{BB962C8B-B14F-4D97-AF65-F5344CB8AC3E}">
        <p14:creationId xmlns:p14="http://schemas.microsoft.com/office/powerpoint/2010/main" val="29891926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1295400" y="33336"/>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Conclusion</a:t>
            </a:r>
          </a:p>
        </p:txBody>
      </p:sp>
      <p:sp>
        <p:nvSpPr>
          <p:cNvPr id="244" name="Shape 244"/>
          <p:cNvSpPr txBox="1">
            <a:spLocks noGrp="1"/>
          </p:cNvSpPr>
          <p:nvPr>
            <p:ph type="body" idx="1"/>
          </p:nvPr>
        </p:nvSpPr>
        <p:spPr>
          <a:xfrm>
            <a:off x="1295400" y="1191490"/>
            <a:ext cx="7162799" cy="4558145"/>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2800" b="0" i="0" u="none" dirty="0">
                <a:solidFill>
                  <a:schemeClr val="lt1"/>
                </a:solidFill>
                <a:latin typeface="Arial"/>
                <a:ea typeface="Arial"/>
                <a:cs typeface="Arial"/>
                <a:sym typeface="Arial"/>
              </a:rPr>
              <a:t>In this section you will discuss what your data means.  </a:t>
            </a:r>
          </a:p>
          <a:p>
            <a:pPr marL="342900" marR="0" lvl="0" indent="-342900" algn="l" rtl="0">
              <a:lnSpc>
                <a:spcPct val="100000"/>
              </a:lnSpc>
              <a:spcBef>
                <a:spcPts val="0"/>
              </a:spcBef>
              <a:spcAft>
                <a:spcPts val="0"/>
              </a:spcAft>
              <a:buClr>
                <a:schemeClr val="lt1"/>
              </a:buClr>
              <a:buSzPct val="100000"/>
              <a:buFont typeface="Arial"/>
              <a:buChar char="•"/>
            </a:pPr>
            <a:r>
              <a:rPr lang="en-US" sz="2800" b="0" i="0" u="none" dirty="0">
                <a:solidFill>
                  <a:schemeClr val="lt1"/>
                </a:solidFill>
                <a:latin typeface="Arial"/>
                <a:ea typeface="Arial"/>
                <a:cs typeface="Arial"/>
                <a:sym typeface="Arial"/>
              </a:rPr>
              <a:t>This needs to be thorough! </a:t>
            </a:r>
          </a:p>
          <a:p>
            <a:pPr marL="342900" marR="0" lvl="0" indent="-342900" algn="l" rtl="0">
              <a:lnSpc>
                <a:spcPct val="100000"/>
              </a:lnSpc>
              <a:spcBef>
                <a:spcPts val="0"/>
              </a:spcBef>
              <a:spcAft>
                <a:spcPts val="0"/>
              </a:spcAft>
              <a:buClr>
                <a:schemeClr val="lt1"/>
              </a:buClr>
              <a:buSzPct val="100000"/>
              <a:buFont typeface="Arial"/>
              <a:buChar char="•"/>
            </a:pPr>
            <a:r>
              <a:rPr lang="en-US" sz="2800" b="0" i="0" u="none" dirty="0">
                <a:solidFill>
                  <a:schemeClr val="lt1"/>
                </a:solidFill>
                <a:latin typeface="Arial"/>
                <a:ea typeface="Arial"/>
                <a:cs typeface="Arial"/>
                <a:sym typeface="Arial"/>
              </a:rPr>
              <a:t>The conclusion is also where you state whether or not your hypothesis was supported.   </a:t>
            </a:r>
          </a:p>
          <a:p>
            <a:pPr marL="342900" marR="0" lvl="0" indent="-342900" algn="l" rtl="0">
              <a:lnSpc>
                <a:spcPct val="100000"/>
              </a:lnSpc>
              <a:spcBef>
                <a:spcPts val="0"/>
              </a:spcBef>
              <a:spcAft>
                <a:spcPts val="0"/>
              </a:spcAft>
              <a:buClr>
                <a:schemeClr val="lt1"/>
              </a:buClr>
              <a:buSzPct val="100000"/>
              <a:buFont typeface="Arial"/>
              <a:buChar char="•"/>
            </a:pPr>
            <a:r>
              <a:rPr lang="en-US" sz="2800" b="0" i="0" u="none" dirty="0">
                <a:solidFill>
                  <a:schemeClr val="lt1"/>
                </a:solidFill>
                <a:latin typeface="Arial"/>
                <a:ea typeface="Arial"/>
                <a:cs typeface="Arial"/>
                <a:sym typeface="Arial"/>
              </a:rPr>
              <a:t>Use evidence (from your results section) to support your conclusion!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dirty="0">
                <a:solidFill>
                  <a:schemeClr val="lt2"/>
                </a:solidFill>
                <a:latin typeface="Overlock"/>
                <a:ea typeface="Overlock"/>
                <a:cs typeface="Overlock"/>
                <a:sym typeface="Overlock"/>
              </a:rPr>
              <a:t>History in Science</a:t>
            </a:r>
          </a:p>
        </p:txBody>
      </p:sp>
      <p:sp>
        <p:nvSpPr>
          <p:cNvPr id="103" name="Shape 103"/>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By the 1500s in Europe, there was a shift from alchemy to science. Science flourished in Britain in the 1600s, partly because King Charles II was a supporter of the sciences. With his permission, some scientists formed the Royal Society of London for the Promotion of Natural Knowledge. The scientists met to discuss scientific topics and conduct experiments.</a:t>
            </a:r>
          </a:p>
          <a:p>
            <a:pPr marL="342900" marR="0" lvl="0" indent="-34290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9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The society’s aim was to encourage scientists to base their conclusions about the natural world on experimental evidence, not on philosophical debates.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 calcmode="lin" valueType="num">
                                      <p:cBhvr additive="base">
                                        <p:cTn id="7" dur="500"/>
                                        <p:tgtEl>
                                          <p:spTgt spid="1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 calcmode="lin" valueType="num">
                                      <p:cBhvr additive="base">
                                        <p:cTn id="12" dur="500"/>
                                        <p:tgtEl>
                                          <p:spTgt spid="1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 calcmode="lin" valueType="num">
                                      <p:cBhvr additive="base">
                                        <p:cTn id="17" dur="500"/>
                                        <p:tgtEl>
                                          <p:spTgt spid="1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1295400" y="1905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Discussion</a:t>
            </a:r>
          </a:p>
        </p:txBody>
      </p:sp>
      <p:sp>
        <p:nvSpPr>
          <p:cNvPr id="250" name="Shape 250"/>
          <p:cNvSpPr txBox="1">
            <a:spLocks noGrp="1"/>
          </p:cNvSpPr>
          <p:nvPr>
            <p:ph type="body" idx="1"/>
          </p:nvPr>
        </p:nvSpPr>
        <p:spPr>
          <a:xfrm>
            <a:off x="1295400" y="1361440"/>
            <a:ext cx="7162799" cy="453136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1200"/>
              </a:spcAft>
              <a:buClr>
                <a:schemeClr val="lt1"/>
              </a:buClr>
              <a:buSzPct val="100000"/>
              <a:buFont typeface="Arial"/>
              <a:buChar char="•"/>
            </a:pPr>
            <a:r>
              <a:rPr lang="en-US" sz="2800" b="0" i="0" u="none" dirty="0">
                <a:solidFill>
                  <a:schemeClr val="lt1"/>
                </a:solidFill>
                <a:latin typeface="Arial"/>
                <a:ea typeface="Arial"/>
                <a:cs typeface="Arial"/>
                <a:sym typeface="Arial"/>
              </a:rPr>
              <a:t>What now?  This is where we explain where we are headed next after we have completed our experiment.  </a:t>
            </a:r>
            <a:endParaRPr lang="en-US" sz="2800" b="0" i="0" u="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1200"/>
              </a:spcAft>
              <a:buClr>
                <a:schemeClr val="lt1"/>
              </a:buClr>
              <a:buSzPct val="100000"/>
              <a:buFont typeface="Arial"/>
              <a:buChar char="•"/>
            </a:pPr>
            <a:r>
              <a:rPr lang="en-US" sz="2800" b="0" i="0" u="none" dirty="0" smtClean="0">
                <a:solidFill>
                  <a:schemeClr val="lt1"/>
                </a:solidFill>
                <a:latin typeface="Arial"/>
                <a:ea typeface="Arial"/>
                <a:cs typeface="Arial"/>
                <a:sym typeface="Arial"/>
              </a:rPr>
              <a:t>You </a:t>
            </a:r>
            <a:r>
              <a:rPr lang="en-US" sz="2800" b="0" i="0" u="none" dirty="0">
                <a:solidFill>
                  <a:schemeClr val="lt1"/>
                </a:solidFill>
                <a:latin typeface="Arial"/>
                <a:ea typeface="Arial"/>
                <a:cs typeface="Arial"/>
                <a:sym typeface="Arial"/>
              </a:rPr>
              <a:t>must include a brief error analysis section.  </a:t>
            </a:r>
            <a:endParaRPr lang="en-US" sz="2800" b="0" i="0" u="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1200"/>
              </a:spcAft>
              <a:buClr>
                <a:schemeClr val="lt1"/>
              </a:buClr>
              <a:buSzPct val="100000"/>
              <a:buFont typeface="Arial"/>
              <a:buChar char="•"/>
            </a:pPr>
            <a:r>
              <a:rPr lang="en-US" sz="2800" b="0" i="0" u="none" dirty="0" smtClean="0">
                <a:solidFill>
                  <a:schemeClr val="lt1"/>
                </a:solidFill>
                <a:latin typeface="Arial"/>
                <a:ea typeface="Arial"/>
                <a:cs typeface="Arial"/>
                <a:sym typeface="Arial"/>
              </a:rPr>
              <a:t>You </a:t>
            </a:r>
            <a:r>
              <a:rPr lang="en-US" sz="2800" b="0" i="0" u="none" dirty="0">
                <a:solidFill>
                  <a:schemeClr val="lt1"/>
                </a:solidFill>
                <a:latin typeface="Arial"/>
                <a:ea typeface="Arial"/>
                <a:cs typeface="Arial"/>
                <a:sym typeface="Arial"/>
              </a:rPr>
              <a:t>should list at least two things that could have caused errors in the lab as well as ways you can prevent those errors in the future.  </a:t>
            </a:r>
            <a:endParaRPr lang="en-US" sz="2800" b="0" i="0" u="none" dirty="0" smtClean="0">
              <a:solidFill>
                <a:schemeClr val="lt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1295400" y="1905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dirty="0">
                <a:solidFill>
                  <a:schemeClr val="lt2"/>
                </a:solidFill>
                <a:latin typeface="Arial Black"/>
                <a:ea typeface="Arial Black"/>
                <a:cs typeface="Arial Black"/>
                <a:sym typeface="Arial Black"/>
              </a:rPr>
              <a:t>Discussion</a:t>
            </a:r>
          </a:p>
        </p:txBody>
      </p:sp>
      <p:sp>
        <p:nvSpPr>
          <p:cNvPr id="250" name="Shape 250"/>
          <p:cNvSpPr txBox="1">
            <a:spLocks noGrp="1"/>
          </p:cNvSpPr>
          <p:nvPr>
            <p:ph type="body" idx="1"/>
          </p:nvPr>
        </p:nvSpPr>
        <p:spPr>
          <a:xfrm>
            <a:off x="1295400" y="1402080"/>
            <a:ext cx="7162799" cy="385571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1200"/>
              </a:spcAft>
              <a:buClr>
                <a:schemeClr val="lt1"/>
              </a:buClr>
              <a:buSzPct val="100000"/>
              <a:buFont typeface="Arial"/>
              <a:buChar char="•"/>
            </a:pPr>
            <a:r>
              <a:rPr lang="en-US" sz="2800" b="0" i="0" u="none" dirty="0" smtClean="0">
                <a:solidFill>
                  <a:schemeClr val="lt1"/>
                </a:solidFill>
                <a:latin typeface="Arial"/>
                <a:ea typeface="Arial"/>
                <a:cs typeface="Arial"/>
                <a:sym typeface="Arial"/>
              </a:rPr>
              <a:t>The </a:t>
            </a:r>
            <a:r>
              <a:rPr lang="en-US" sz="2800" b="0" i="0" u="none" dirty="0">
                <a:solidFill>
                  <a:schemeClr val="lt1"/>
                </a:solidFill>
                <a:latin typeface="Arial"/>
                <a:ea typeface="Arial"/>
                <a:cs typeface="Arial"/>
                <a:sym typeface="Arial"/>
              </a:rPr>
              <a:t>errors you mention should be errors that you can do something about, not mystical errors that probably didn’t happen.  </a:t>
            </a:r>
            <a:endParaRPr lang="en-US" sz="2800" b="0" i="0" u="none" dirty="0" smtClean="0">
              <a:solidFill>
                <a:schemeClr val="lt1"/>
              </a:solidFill>
              <a:latin typeface="Arial"/>
              <a:ea typeface="Arial"/>
              <a:cs typeface="Arial"/>
              <a:sym typeface="Arial"/>
            </a:endParaRPr>
          </a:p>
          <a:p>
            <a:pPr marL="342900" marR="0" lvl="0" indent="-342900" algn="l" rtl="0">
              <a:lnSpc>
                <a:spcPct val="100000"/>
              </a:lnSpc>
              <a:spcBef>
                <a:spcPts val="0"/>
              </a:spcBef>
              <a:spcAft>
                <a:spcPts val="1200"/>
              </a:spcAft>
              <a:buClr>
                <a:schemeClr val="lt1"/>
              </a:buClr>
              <a:buSzPct val="100000"/>
              <a:buFont typeface="Arial"/>
              <a:buChar char="•"/>
            </a:pPr>
            <a:r>
              <a:rPr lang="en-US" sz="2800" b="0" i="0" u="none" dirty="0" smtClean="0">
                <a:solidFill>
                  <a:schemeClr val="lt1"/>
                </a:solidFill>
                <a:latin typeface="Arial"/>
                <a:ea typeface="Arial"/>
                <a:cs typeface="Arial"/>
                <a:sym typeface="Arial"/>
              </a:rPr>
              <a:t>You </a:t>
            </a:r>
            <a:r>
              <a:rPr lang="en-US" sz="2800" b="0" i="0" u="none" dirty="0">
                <a:solidFill>
                  <a:schemeClr val="lt1"/>
                </a:solidFill>
                <a:latin typeface="Arial"/>
                <a:ea typeface="Arial"/>
                <a:cs typeface="Arial"/>
                <a:sym typeface="Arial"/>
              </a:rPr>
              <a:t>should also tie in any relationships to current class content and objectives. </a:t>
            </a:r>
          </a:p>
        </p:txBody>
      </p:sp>
    </p:spTree>
    <p:extLst>
      <p:ext uri="{BB962C8B-B14F-4D97-AF65-F5344CB8AC3E}">
        <p14:creationId xmlns:p14="http://schemas.microsoft.com/office/powerpoint/2010/main" val="4150128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a:solidFill>
                  <a:schemeClr val="lt2"/>
                </a:solidFill>
                <a:latin typeface="Arial Black"/>
                <a:ea typeface="Arial Black"/>
                <a:cs typeface="Arial Black"/>
                <a:sym typeface="Arial Black"/>
              </a:rPr>
              <a:t>Oreo Cookies!</a:t>
            </a:r>
          </a:p>
        </p:txBody>
      </p:sp>
      <p:sp>
        <p:nvSpPr>
          <p:cNvPr id="220" name="Shape 220"/>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3200" b="0" i="0" u="none">
                <a:solidFill>
                  <a:schemeClr val="lt1"/>
                </a:solidFill>
                <a:latin typeface="Arial"/>
                <a:ea typeface="Arial"/>
                <a:cs typeface="Arial"/>
                <a:sym typeface="Arial"/>
              </a:rPr>
              <a:t>We will be comparing traditional Oreo cookies to the double stuffed Oreo cookies.</a:t>
            </a:r>
          </a:p>
          <a:p>
            <a:pPr marL="342900" marR="0" lvl="0" indent="-342900" algn="l" rtl="0">
              <a:lnSpc>
                <a:spcPct val="100000"/>
              </a:lnSpc>
              <a:spcBef>
                <a:spcPts val="640"/>
              </a:spcBef>
              <a:spcAft>
                <a:spcPts val="0"/>
              </a:spcAft>
              <a:buClr>
                <a:schemeClr val="lt1"/>
              </a:buClr>
              <a:buSzPct val="100000"/>
              <a:buFont typeface="Arial"/>
              <a:buChar char="•"/>
            </a:pPr>
            <a:r>
              <a:rPr lang="en-US" sz="3200" b="0" i="0" u="none">
                <a:solidFill>
                  <a:schemeClr val="lt1"/>
                </a:solidFill>
                <a:latin typeface="Arial"/>
                <a:ea typeface="Arial"/>
                <a:cs typeface="Arial"/>
                <a:sym typeface="Arial"/>
              </a:rPr>
              <a:t>In your groups, come up with the question/problem your group will be investigating.</a:t>
            </a:r>
          </a:p>
          <a:p>
            <a:pPr marL="342900" marR="0" lvl="0" indent="-342900" algn="l" rtl="0">
              <a:lnSpc>
                <a:spcPct val="100000"/>
              </a:lnSpc>
              <a:spcBef>
                <a:spcPts val="640"/>
              </a:spcBef>
              <a:spcAft>
                <a:spcPts val="0"/>
              </a:spcAft>
              <a:buClr>
                <a:schemeClr val="lt1"/>
              </a:buClr>
              <a:buSzPct val="100000"/>
              <a:buFont typeface="Arial"/>
              <a:buChar char="•"/>
            </a:pPr>
            <a:r>
              <a:rPr lang="en-US" sz="3200" b="0" i="0" u="none">
                <a:solidFill>
                  <a:schemeClr val="lt1"/>
                </a:solidFill>
                <a:latin typeface="Arial"/>
                <a:ea typeface="Arial"/>
                <a:cs typeface="Arial"/>
                <a:sym typeface="Arial"/>
              </a:rPr>
              <a:t>Next, brainstorm what you should include in your introduction.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Arial Black"/>
              <a:buNone/>
            </a:pPr>
            <a:r>
              <a:rPr lang="en-US" sz="4000" b="0" i="0" u="none" strike="noStrike" cap="none">
                <a:solidFill>
                  <a:schemeClr val="lt2"/>
                </a:solidFill>
                <a:latin typeface="Arial Black"/>
                <a:ea typeface="Arial Black"/>
                <a:cs typeface="Arial Black"/>
                <a:sym typeface="Arial Black"/>
              </a:rPr>
              <a:t>Post-Lab Honors</a:t>
            </a:r>
          </a:p>
        </p:txBody>
      </p:sp>
      <p:sp>
        <p:nvSpPr>
          <p:cNvPr id="232" name="Shape 232"/>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ial"/>
              <a:buChar char="•"/>
            </a:pPr>
            <a:r>
              <a:rPr lang="en-US" sz="2800" b="0" i="0" u="none" dirty="0">
                <a:solidFill>
                  <a:schemeClr val="lt1"/>
                </a:solidFill>
                <a:sym typeface="Arial"/>
              </a:rPr>
              <a:t>Conclusion</a:t>
            </a:r>
          </a:p>
          <a:p>
            <a:pPr marL="742950" marR="0" lvl="1" indent="-285750" algn="l" rtl="0">
              <a:lnSpc>
                <a:spcPct val="100000"/>
              </a:lnSpc>
              <a:spcBef>
                <a:spcPts val="560"/>
              </a:spcBef>
              <a:spcAft>
                <a:spcPts val="0"/>
              </a:spcAft>
              <a:buClr>
                <a:schemeClr val="lt1"/>
              </a:buClr>
              <a:buSzPct val="100000"/>
              <a:buFont typeface="Arial"/>
              <a:buChar char="–"/>
            </a:pPr>
            <a:r>
              <a:rPr lang="en-US" b="0" i="0" u="none" strike="noStrike" cap="none" dirty="0">
                <a:solidFill>
                  <a:schemeClr val="lt1"/>
                </a:solidFill>
                <a:sym typeface="Arial"/>
              </a:rPr>
              <a:t>Analyze data from results section</a:t>
            </a:r>
          </a:p>
          <a:p>
            <a:pPr marL="342900" marR="0" lvl="0" indent="-342900" algn="l" rtl="0">
              <a:lnSpc>
                <a:spcPct val="100000"/>
              </a:lnSpc>
              <a:spcBef>
                <a:spcPts val="640"/>
              </a:spcBef>
              <a:spcAft>
                <a:spcPts val="0"/>
              </a:spcAft>
              <a:buClr>
                <a:schemeClr val="lt1"/>
              </a:buClr>
              <a:buSzPct val="100000"/>
              <a:buFont typeface="Arial"/>
              <a:buChar char="•"/>
            </a:pPr>
            <a:r>
              <a:rPr lang="en-US" sz="2800" b="0" i="0" u="none" dirty="0">
                <a:solidFill>
                  <a:schemeClr val="lt1"/>
                </a:solidFill>
                <a:sym typeface="Arial"/>
              </a:rPr>
              <a:t>Discussion</a:t>
            </a:r>
          </a:p>
          <a:p>
            <a:pPr marL="742950" marR="0" lvl="1" indent="-285750" algn="l" rtl="0">
              <a:lnSpc>
                <a:spcPct val="100000"/>
              </a:lnSpc>
              <a:spcBef>
                <a:spcPts val="560"/>
              </a:spcBef>
              <a:spcAft>
                <a:spcPts val="0"/>
              </a:spcAft>
              <a:buClr>
                <a:schemeClr val="lt1"/>
              </a:buClr>
              <a:buSzPct val="100000"/>
              <a:buFont typeface="Arial"/>
              <a:buChar char="–"/>
            </a:pPr>
            <a:r>
              <a:rPr lang="en-US" b="0" i="0" u="none" strike="noStrike" cap="none" dirty="0">
                <a:solidFill>
                  <a:schemeClr val="lt1"/>
                </a:solidFill>
                <a:sym typeface="Arial"/>
              </a:rPr>
              <a:t>What now?</a:t>
            </a:r>
          </a:p>
          <a:p>
            <a:pPr indent="-342900">
              <a:spcBef>
                <a:spcPts val="560"/>
              </a:spcBef>
              <a:buNone/>
            </a:pPr>
            <a:r>
              <a:rPr lang="en-US" sz="2800" dirty="0"/>
              <a:t>The Scientific Methods: Crash Course History of Science #14</a:t>
            </a:r>
            <a:endParaRPr lang="en-US" sz="2800" b="0" i="0" u="none" strike="noStrike" cap="none" dirty="0">
              <a:solidFill>
                <a:schemeClr val="lt1"/>
              </a:solidFill>
              <a:sym typeface="Arial"/>
            </a:endParaRPr>
          </a:p>
          <a:p>
            <a:pPr lvl="0" indent="-342900">
              <a:spcBef>
                <a:spcPts val="560"/>
              </a:spcBef>
              <a:buNone/>
            </a:pPr>
            <a:r>
              <a:rPr lang="en-US" sz="2800" dirty="0"/>
              <a:t>https://www.youtube.com/watch?v=UdQreBq6MOY</a:t>
            </a:r>
            <a:endParaRPr sz="2800" b="0" i="0" u="none" strike="noStrike" cap="none" dirty="0">
              <a:solidFill>
                <a:schemeClr val="lt1"/>
              </a:solidFil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Shape 108" descr="Lavoisier"/>
          <p:cNvPicPr preferRelativeResize="0"/>
          <p:nvPr/>
        </p:nvPicPr>
        <p:blipFill rotWithShape="1">
          <a:blip r:embed="rId3">
            <a:alphaModFix/>
          </a:blip>
          <a:srcRect/>
          <a:stretch/>
        </p:blipFill>
        <p:spPr>
          <a:xfrm>
            <a:off x="5635625" y="1524000"/>
            <a:ext cx="3508375" cy="4572000"/>
          </a:xfrm>
          <a:prstGeom prst="rect">
            <a:avLst/>
          </a:prstGeom>
          <a:noFill/>
          <a:ln>
            <a:noFill/>
          </a:ln>
        </p:spPr>
      </p:pic>
      <p:sp>
        <p:nvSpPr>
          <p:cNvPr id="109" name="Shape 109"/>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a:solidFill>
                  <a:schemeClr val="lt2"/>
                </a:solidFill>
                <a:latin typeface="Overlock"/>
                <a:ea typeface="Overlock"/>
                <a:cs typeface="Overlock"/>
                <a:sym typeface="Overlock"/>
              </a:rPr>
              <a:t>History in Science</a:t>
            </a:r>
          </a:p>
        </p:txBody>
      </p:sp>
      <p:sp>
        <p:nvSpPr>
          <p:cNvPr id="110" name="Shape 110"/>
          <p:cNvSpPr txBox="1">
            <a:spLocks noGrp="1"/>
          </p:cNvSpPr>
          <p:nvPr>
            <p:ph type="body" idx="1"/>
          </p:nvPr>
        </p:nvSpPr>
        <p:spPr>
          <a:xfrm>
            <a:off x="762000" y="1524000"/>
            <a:ext cx="4953000" cy="49530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In France, Antoine-Laurent Lavoisier did work in the late 1700s that would revolutionize the science of chemistry.</a:t>
            </a:r>
          </a:p>
          <a:p>
            <a:pPr marL="342900" marR="0" lvl="0" indent="-342900" algn="l" rtl="0">
              <a:lnSpc>
                <a:spcPct val="90000"/>
              </a:lnSpc>
              <a:spcBef>
                <a:spcPts val="560"/>
              </a:spcBef>
              <a:spcAft>
                <a:spcPts val="0"/>
              </a:spcAft>
              <a:buClr>
                <a:schemeClr val="lt1"/>
              </a:buClr>
              <a:buSzPct val="100000"/>
              <a:buFont typeface="Arial"/>
              <a:buNone/>
            </a:pPr>
            <a:endParaRPr sz="28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90000"/>
              </a:lnSpc>
              <a:spcBef>
                <a:spcPts val="56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Lavoisier helped to transform chemistry from a science of observation to the science of measurement that it is today.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 calcmode="lin" valueType="num">
                                      <p:cBhvr additive="base">
                                        <p:cTn id="7" dur="500"/>
                                        <p:tgtEl>
                                          <p:spTgt spid="11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0">
                                            <p:txEl>
                                              <p:pRg st="1" end="1"/>
                                            </p:txEl>
                                          </p:spTgt>
                                        </p:tgtEl>
                                        <p:attrNameLst>
                                          <p:attrName>style.visibility</p:attrName>
                                        </p:attrNameLst>
                                      </p:cBhvr>
                                      <p:to>
                                        <p:strVal val="visible"/>
                                      </p:to>
                                    </p:set>
                                    <p:anim calcmode="lin" valueType="num">
                                      <p:cBhvr additive="base">
                                        <p:cTn id="12" dur="500"/>
                                        <p:tgtEl>
                                          <p:spTgt spid="110">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0">
                                            <p:txEl>
                                              <p:pRg st="2" end="2"/>
                                            </p:txEl>
                                          </p:spTgt>
                                        </p:tgtEl>
                                        <p:attrNameLst>
                                          <p:attrName>style.visibility</p:attrName>
                                        </p:attrNameLst>
                                      </p:cBhvr>
                                      <p:to>
                                        <p:strVal val="visible"/>
                                      </p:to>
                                    </p:set>
                                    <p:anim calcmode="lin" valueType="num">
                                      <p:cBhvr additive="base">
                                        <p:cTn id="17" dur="500"/>
                                        <p:tgtEl>
                                          <p:spTgt spid="110">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Shape 115" descr="Lavoisier"/>
          <p:cNvPicPr preferRelativeResize="0"/>
          <p:nvPr/>
        </p:nvPicPr>
        <p:blipFill rotWithShape="1">
          <a:blip r:embed="rId3">
            <a:alphaModFix/>
          </a:blip>
          <a:srcRect/>
          <a:stretch/>
        </p:blipFill>
        <p:spPr>
          <a:xfrm>
            <a:off x="5635625" y="1524000"/>
            <a:ext cx="3508375" cy="4572000"/>
          </a:xfrm>
          <a:prstGeom prst="rect">
            <a:avLst/>
          </a:prstGeom>
          <a:noFill/>
          <a:ln>
            <a:noFill/>
          </a:ln>
        </p:spPr>
      </p:pic>
      <p:sp>
        <p:nvSpPr>
          <p:cNvPr id="116" name="Shape 116"/>
          <p:cNvSpPr txBox="1">
            <a:spLocks noGrp="1"/>
          </p:cNvSpPr>
          <p:nvPr>
            <p:ph type="title"/>
          </p:nvPr>
        </p:nvSpPr>
        <p:spPr>
          <a:xfrm>
            <a:off x="1304731" y="223934"/>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dirty="0">
                <a:solidFill>
                  <a:schemeClr val="lt2"/>
                </a:solidFill>
                <a:latin typeface="Overlock"/>
                <a:ea typeface="Overlock"/>
                <a:cs typeface="Overlock"/>
                <a:sym typeface="Overlock"/>
              </a:rPr>
              <a:t>History in Science</a:t>
            </a:r>
          </a:p>
        </p:txBody>
      </p:sp>
      <p:sp>
        <p:nvSpPr>
          <p:cNvPr id="117" name="Shape 117"/>
          <p:cNvSpPr txBox="1">
            <a:spLocks noGrp="1"/>
          </p:cNvSpPr>
          <p:nvPr>
            <p:ph type="body" idx="1"/>
          </p:nvPr>
        </p:nvSpPr>
        <p:spPr>
          <a:xfrm>
            <a:off x="762000" y="1214533"/>
            <a:ext cx="4953000" cy="5105399"/>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To make careful measurements, Lavoisier designed a balance that could measure mass to the nearest 0.0005 gram.</a:t>
            </a:r>
          </a:p>
          <a:p>
            <a:pPr marL="342900" marR="0" lvl="0" indent="-342900" algn="l" rtl="0">
              <a:lnSpc>
                <a:spcPct val="8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8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At the time of the French Revolution, Lavoisier was a member of the despised royal taxation commission. He took the position to finance his scientific work. Although he was dedicated to improving the lives of the common people, his association with taxation made him a target of the revolution. In 1794 he was arrested, tried, and beheaded.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anim calcmode="lin" valueType="num">
                                      <p:cBhvr additive="base">
                                        <p:cTn id="7" dur="500"/>
                                        <p:tgtEl>
                                          <p:spTgt spid="11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17">
                                            <p:txEl>
                                              <p:pRg st="1" end="1"/>
                                            </p:txEl>
                                          </p:spTgt>
                                        </p:tgtEl>
                                        <p:attrNameLst>
                                          <p:attrName>style.visibility</p:attrName>
                                        </p:attrNameLst>
                                      </p:cBhvr>
                                      <p:to>
                                        <p:strVal val="visible"/>
                                      </p:to>
                                    </p:set>
                                    <p:anim calcmode="lin" valueType="num">
                                      <p:cBhvr additive="base">
                                        <p:cTn id="12" dur="500"/>
                                        <p:tgtEl>
                                          <p:spTgt spid="117">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7">
                                            <p:txEl>
                                              <p:pRg st="2" end="2"/>
                                            </p:txEl>
                                          </p:spTgt>
                                        </p:tgtEl>
                                        <p:attrNameLst>
                                          <p:attrName>style.visibility</p:attrName>
                                        </p:attrNameLst>
                                      </p:cBhvr>
                                      <p:to>
                                        <p:strVal val="visible"/>
                                      </p:to>
                                    </p:set>
                                    <p:anim calcmode="lin" valueType="num">
                                      <p:cBhvr additive="base">
                                        <p:cTn id="17" dur="500"/>
                                        <p:tgtEl>
                                          <p:spTgt spid="117">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1295400" y="279918"/>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dirty="0">
                <a:solidFill>
                  <a:schemeClr val="lt2"/>
                </a:solidFill>
                <a:latin typeface="Overlock"/>
                <a:ea typeface="Overlock"/>
                <a:cs typeface="Overlock"/>
                <a:sym typeface="Overlock"/>
              </a:rPr>
              <a:t>Scientific Method</a:t>
            </a:r>
          </a:p>
        </p:txBody>
      </p:sp>
      <p:sp>
        <p:nvSpPr>
          <p:cNvPr id="123" name="Shape 123"/>
          <p:cNvSpPr txBox="1">
            <a:spLocks noGrp="1"/>
          </p:cNvSpPr>
          <p:nvPr>
            <p:ph type="body" idx="1"/>
          </p:nvPr>
        </p:nvSpPr>
        <p:spPr>
          <a:xfrm>
            <a:off x="1295400" y="1270517"/>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chitects Daughter"/>
              <a:buChar char="•"/>
            </a:pPr>
            <a:r>
              <a:rPr lang="en-US" sz="3200" b="1" i="0" u="none" strike="noStrike" cap="none" dirty="0">
                <a:solidFill>
                  <a:schemeClr val="lt1"/>
                </a:solidFill>
                <a:latin typeface="Architects Daughter"/>
                <a:ea typeface="Architects Daughter"/>
                <a:cs typeface="Architects Daughter"/>
                <a:sym typeface="Architects Daughter"/>
              </a:rPr>
              <a:t>Scientific Method</a:t>
            </a:r>
          </a:p>
          <a:p>
            <a:pPr marL="742950" marR="0" lvl="1" indent="-285750" algn="l" rtl="0">
              <a:lnSpc>
                <a:spcPct val="100000"/>
              </a:lnSpc>
              <a:spcBef>
                <a:spcPts val="560"/>
              </a:spcBef>
              <a:spcAft>
                <a:spcPts val="0"/>
              </a:spcAft>
              <a:buClr>
                <a:schemeClr val="lt1"/>
              </a:buClr>
              <a:buSzPct val="100000"/>
              <a:buFont typeface="Architects Daughter"/>
              <a:buChar char="–"/>
            </a:pPr>
            <a:r>
              <a:rPr lang="en-US" sz="2800" b="1" i="0" u="none" strike="noStrike" cap="none" dirty="0">
                <a:solidFill>
                  <a:schemeClr val="lt1"/>
                </a:solidFill>
                <a:latin typeface="Architects Daughter"/>
                <a:ea typeface="Architects Daughter"/>
                <a:cs typeface="Architects Daughter"/>
                <a:sym typeface="Architects Daughter"/>
              </a:rPr>
              <a:t>A series of problem–solving procedures that help scientists conduct experiments.</a:t>
            </a:r>
          </a:p>
          <a:p>
            <a:pPr marL="342900" marR="0" lvl="0" indent="-342900" algn="l" rtl="0">
              <a:lnSpc>
                <a:spcPct val="100000"/>
              </a:lnSpc>
              <a:spcBef>
                <a:spcPts val="640"/>
              </a:spcBef>
              <a:spcAft>
                <a:spcPts val="0"/>
              </a:spcAft>
              <a:buClr>
                <a:schemeClr val="lt1"/>
              </a:buClr>
              <a:buSzPct val="100000"/>
              <a:buFont typeface="Arial"/>
              <a:buNone/>
            </a:pPr>
            <a:endParaRPr sz="32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spcBef>
                <a:spcPts val="640"/>
              </a:spcBef>
              <a:spcAft>
                <a:spcPts val="0"/>
              </a:spcAft>
              <a:buClr>
                <a:schemeClr val="lt1"/>
              </a:buClr>
              <a:buSzPct val="100000"/>
              <a:buFont typeface="Arial"/>
              <a:buNone/>
            </a:pPr>
            <a:endParaRPr sz="3200" b="1" i="0" u="none" strike="noStrike" cap="none" dirty="0">
              <a:solidFill>
                <a:schemeClr val="lt1"/>
              </a:solidFill>
              <a:latin typeface="Architects Daughter"/>
              <a:ea typeface="Architects Daughter"/>
              <a:cs typeface="Architects Daughter"/>
              <a:sym typeface="Architects Daughter"/>
            </a:endParaRPr>
          </a:p>
        </p:txBody>
      </p:sp>
      <p:pic>
        <p:nvPicPr>
          <p:cNvPr id="124" name="Shape 124" descr="Figure1_19"/>
          <p:cNvPicPr preferRelativeResize="0"/>
          <p:nvPr/>
        </p:nvPicPr>
        <p:blipFill rotWithShape="1">
          <a:blip r:embed="rId3">
            <a:alphaModFix/>
          </a:blip>
          <a:srcRect/>
          <a:stretch/>
        </p:blipFill>
        <p:spPr>
          <a:xfrm>
            <a:off x="762001" y="3480316"/>
            <a:ext cx="8381999" cy="29717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dirty="0">
                <a:solidFill>
                  <a:schemeClr val="lt2"/>
                </a:solidFill>
                <a:latin typeface="Overlock"/>
                <a:ea typeface="Overlock"/>
                <a:cs typeface="Overlock"/>
                <a:sym typeface="Overlock"/>
              </a:rPr>
              <a:t>Scientific Method</a:t>
            </a:r>
          </a:p>
        </p:txBody>
      </p:sp>
      <p:sp>
        <p:nvSpPr>
          <p:cNvPr id="130" name="Shape 130"/>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lt1"/>
              </a:buClr>
              <a:buSzPct val="100000"/>
              <a:buFont typeface="Architects Daughter"/>
              <a:buChar char="•"/>
            </a:pPr>
            <a:r>
              <a:rPr lang="en-US" sz="3200" b="1" i="0" u="none" strike="noStrike" cap="none" dirty="0">
                <a:solidFill>
                  <a:schemeClr val="lt1"/>
                </a:solidFill>
                <a:latin typeface="Architects Daughter"/>
                <a:ea typeface="Architects Daughter"/>
                <a:cs typeface="Architects Daughter"/>
                <a:sym typeface="Architects Daughter"/>
              </a:rPr>
              <a:t>Getting to the first waypoint (Observations):</a:t>
            </a:r>
          </a:p>
          <a:p>
            <a:pPr marL="342900" marR="0" lvl="0" indent="-342900" algn="l" rtl="0">
              <a:lnSpc>
                <a:spcPct val="100000"/>
              </a:lnSpc>
              <a:spcBef>
                <a:spcPts val="640"/>
              </a:spcBef>
              <a:spcAft>
                <a:spcPts val="0"/>
              </a:spcAft>
              <a:buClr>
                <a:schemeClr val="lt1"/>
              </a:buClr>
              <a:buSzPct val="100000"/>
              <a:buFont typeface="Arial"/>
              <a:buNone/>
            </a:pPr>
            <a:endParaRPr sz="32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100000"/>
              </a:lnSpc>
              <a:spcBef>
                <a:spcPts val="640"/>
              </a:spcBef>
              <a:spcAft>
                <a:spcPts val="0"/>
              </a:spcAft>
              <a:buClr>
                <a:schemeClr val="lt1"/>
              </a:buClr>
              <a:buSzPct val="100000"/>
              <a:buFont typeface="Architects Daughter"/>
              <a:buChar char="•"/>
            </a:pPr>
            <a:r>
              <a:rPr lang="en-US" sz="3200" b="1" i="0" u="none" strike="noStrike" cap="none" dirty="0">
                <a:solidFill>
                  <a:schemeClr val="lt1"/>
                </a:solidFill>
                <a:latin typeface="Architects Daughter"/>
                <a:ea typeface="Architects Daughter"/>
                <a:cs typeface="Architects Daughter"/>
                <a:sym typeface="Architects Daughter"/>
              </a:rPr>
              <a:t>Step 1: Use your senses to obtain information.</a:t>
            </a:r>
          </a:p>
          <a:p>
            <a:pPr marL="342900" marR="0" lvl="0" indent="-342900" algn="l" rtl="0">
              <a:lnSpc>
                <a:spcPct val="100000"/>
              </a:lnSpc>
              <a:spcBef>
                <a:spcPts val="640"/>
              </a:spcBef>
              <a:spcAft>
                <a:spcPts val="0"/>
              </a:spcAft>
              <a:buClr>
                <a:schemeClr val="lt1"/>
              </a:buClr>
              <a:buSzPct val="100000"/>
              <a:buFont typeface="Arial"/>
              <a:buNone/>
            </a:pPr>
            <a:endParaRPr sz="32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100000"/>
              </a:lnSpc>
              <a:spcBef>
                <a:spcPts val="640"/>
              </a:spcBef>
              <a:spcAft>
                <a:spcPts val="0"/>
              </a:spcAft>
              <a:buClr>
                <a:schemeClr val="lt1"/>
              </a:buClr>
              <a:buSzPct val="100000"/>
              <a:buFont typeface="Architects Daughter"/>
              <a:buChar char="•"/>
            </a:pPr>
            <a:r>
              <a:rPr lang="en-US" sz="3200" b="1" i="0" u="none" strike="noStrike" cap="none" dirty="0">
                <a:solidFill>
                  <a:schemeClr val="lt1"/>
                </a:solidFill>
                <a:latin typeface="Architects Daughter"/>
                <a:ea typeface="Architects Daughter"/>
                <a:cs typeface="Architects Daughter"/>
                <a:sym typeface="Architects Daughter"/>
              </a:rPr>
              <a:t>Step 2: Does this lead to a question?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a:solidFill>
                  <a:schemeClr val="lt2"/>
                </a:solidFill>
                <a:latin typeface="Overlock"/>
                <a:ea typeface="Overlock"/>
                <a:cs typeface="Overlock"/>
                <a:sym typeface="Overlock"/>
              </a:rPr>
              <a:t>Scientific Method</a:t>
            </a:r>
          </a:p>
        </p:txBody>
      </p:sp>
      <p:sp>
        <p:nvSpPr>
          <p:cNvPr id="136" name="Shape 136"/>
          <p:cNvSpPr txBox="1">
            <a:spLocks noGrp="1"/>
          </p:cNvSpPr>
          <p:nvPr>
            <p:ph type="body" idx="1"/>
          </p:nvPr>
        </p:nvSpPr>
        <p:spPr>
          <a:xfrm>
            <a:off x="1295400" y="1676400"/>
            <a:ext cx="7162799" cy="44195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Getting to the second waypoint (Hypothesis):</a:t>
            </a:r>
          </a:p>
          <a:p>
            <a:pPr marL="342900" marR="0" lvl="0" indent="-34290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9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Step 1: Define a problem/subject to study from your observations.</a:t>
            </a:r>
          </a:p>
          <a:p>
            <a:pPr marL="342900" marR="0" lvl="0" indent="-34290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9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Step 2: Acquire background information.</a:t>
            </a:r>
          </a:p>
          <a:p>
            <a:pPr marL="342900" marR="0" lvl="0" indent="-34290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9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Step 3: Form a hypothesis.</a:t>
            </a:r>
          </a:p>
          <a:p>
            <a:pPr marL="742950" marR="0" lvl="1" indent="-285750" algn="l" rtl="0">
              <a:lnSpc>
                <a:spcPct val="90000"/>
              </a:lnSpc>
              <a:spcBef>
                <a:spcPts val="400"/>
              </a:spcBef>
              <a:spcAft>
                <a:spcPts val="0"/>
              </a:spcAft>
              <a:buClr>
                <a:schemeClr val="lt1"/>
              </a:buClr>
              <a:buSzPct val="100000"/>
              <a:buFont typeface="Architects Daughter"/>
              <a:buChar char="–"/>
            </a:pPr>
            <a:r>
              <a:rPr lang="en-US" sz="2000" b="1" i="0" u="none" strike="noStrike" cap="none" dirty="0">
                <a:solidFill>
                  <a:schemeClr val="lt1"/>
                </a:solidFill>
                <a:latin typeface="Architects Daughter"/>
                <a:ea typeface="Architects Daughter"/>
                <a:cs typeface="Architects Daughter"/>
                <a:sym typeface="Architects Daughter"/>
              </a:rPr>
              <a:t>A hypothesis is a testable explanation of a situation that can be supported or disproved by careful procedures.</a:t>
            </a:r>
          </a:p>
          <a:p>
            <a:pPr marL="742950" marR="0" lvl="1" indent="-285750" algn="l" rtl="0">
              <a:lnSpc>
                <a:spcPct val="90000"/>
              </a:lnSpc>
              <a:spcBef>
                <a:spcPts val="400"/>
              </a:spcBef>
              <a:spcAft>
                <a:spcPts val="0"/>
              </a:spcAft>
              <a:buClr>
                <a:schemeClr val="lt1"/>
              </a:buClr>
              <a:buSzPct val="100000"/>
              <a:buFont typeface="Architects Daughter"/>
              <a:buChar char="–"/>
            </a:pPr>
            <a:r>
              <a:rPr lang="en-US" sz="2000" b="1" i="0" u="none" strike="noStrike" cap="none" dirty="0">
                <a:solidFill>
                  <a:schemeClr val="lt1"/>
                </a:solidFill>
                <a:latin typeface="Architects Daughter"/>
                <a:ea typeface="Architects Daughter"/>
                <a:cs typeface="Architects Daughter"/>
                <a:sym typeface="Architects Daughter"/>
              </a:rPr>
              <a:t>When the experimental data does not fit a hypothesis, the hypothesis must be changed.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1295400" y="457200"/>
            <a:ext cx="7162799" cy="990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lt2"/>
              </a:buClr>
              <a:buSzPct val="25000"/>
              <a:buFont typeface="Overlock"/>
              <a:buNone/>
            </a:pPr>
            <a:r>
              <a:rPr lang="en-US" sz="4000" b="0" i="1" u="none" strike="noStrike" cap="none">
                <a:solidFill>
                  <a:schemeClr val="lt2"/>
                </a:solidFill>
                <a:latin typeface="Overlock"/>
                <a:ea typeface="Overlock"/>
                <a:cs typeface="Overlock"/>
                <a:sym typeface="Overlock"/>
              </a:rPr>
              <a:t>Scientific Method</a:t>
            </a:r>
          </a:p>
        </p:txBody>
      </p:sp>
      <p:sp>
        <p:nvSpPr>
          <p:cNvPr id="142" name="Shape 142"/>
          <p:cNvSpPr txBox="1">
            <a:spLocks noGrp="1"/>
          </p:cNvSpPr>
          <p:nvPr>
            <p:ph type="body" idx="1"/>
          </p:nvPr>
        </p:nvSpPr>
        <p:spPr>
          <a:xfrm>
            <a:off x="1295400" y="1676400"/>
            <a:ext cx="7162799" cy="49530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Getting to the third waypoint (Experiments):</a:t>
            </a:r>
          </a:p>
          <a:p>
            <a:pPr marL="342900" marR="0" lvl="0" indent="-34290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9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Step 1: Design a procedure that is used to test your hypothesis.</a:t>
            </a:r>
          </a:p>
          <a:p>
            <a:pPr marL="742950" marR="0" lvl="1" indent="-285750" algn="l" rtl="0">
              <a:lnSpc>
                <a:spcPct val="90000"/>
              </a:lnSpc>
              <a:spcBef>
                <a:spcPts val="400"/>
              </a:spcBef>
              <a:spcAft>
                <a:spcPts val="0"/>
              </a:spcAft>
              <a:buClr>
                <a:schemeClr val="lt1"/>
              </a:buClr>
              <a:buSzPct val="100000"/>
              <a:buFont typeface="Architects Daughter"/>
              <a:buChar char="–"/>
            </a:pPr>
            <a:r>
              <a:rPr lang="en-US" sz="2000" b="1" i="0" u="none" strike="noStrike" cap="none" dirty="0">
                <a:solidFill>
                  <a:schemeClr val="lt1"/>
                </a:solidFill>
                <a:latin typeface="Architects Daughter"/>
                <a:ea typeface="Architects Daughter"/>
                <a:cs typeface="Architects Daughter"/>
                <a:sym typeface="Architects Daughter"/>
              </a:rPr>
              <a:t>Your design should include variables (factors that can change)</a:t>
            </a:r>
          </a:p>
          <a:p>
            <a:pPr marL="742950" marR="0" lvl="1" indent="-285750" algn="l" rtl="0">
              <a:lnSpc>
                <a:spcPct val="90000"/>
              </a:lnSpc>
              <a:spcBef>
                <a:spcPts val="400"/>
              </a:spcBef>
              <a:spcAft>
                <a:spcPts val="0"/>
              </a:spcAft>
              <a:buClr>
                <a:schemeClr val="lt1"/>
              </a:buClr>
              <a:buSzPct val="100000"/>
              <a:buFont typeface="Architects Daughter"/>
              <a:buChar char="–"/>
            </a:pPr>
            <a:r>
              <a:rPr lang="en-US" sz="2000" b="1" i="0" u="none" strike="noStrike" cap="none" dirty="0">
                <a:solidFill>
                  <a:schemeClr val="lt1"/>
                </a:solidFill>
                <a:latin typeface="Architects Daughter"/>
                <a:ea typeface="Architects Daughter"/>
                <a:cs typeface="Architects Daughter"/>
                <a:sym typeface="Architects Daughter"/>
              </a:rPr>
              <a:t>Dependent variable (responding)</a:t>
            </a:r>
          </a:p>
          <a:p>
            <a:pPr marL="742950" marR="0" lvl="1" indent="-285750" algn="l" rtl="0">
              <a:lnSpc>
                <a:spcPct val="90000"/>
              </a:lnSpc>
              <a:spcBef>
                <a:spcPts val="400"/>
              </a:spcBef>
              <a:spcAft>
                <a:spcPts val="0"/>
              </a:spcAft>
              <a:buClr>
                <a:schemeClr val="lt1"/>
              </a:buClr>
              <a:buSzPct val="100000"/>
              <a:buFont typeface="Architects Daughter"/>
              <a:buChar char="–"/>
            </a:pPr>
            <a:r>
              <a:rPr lang="en-US" sz="2000" b="1" i="0" u="none" strike="noStrike" cap="none" dirty="0">
                <a:solidFill>
                  <a:schemeClr val="lt1"/>
                </a:solidFill>
                <a:latin typeface="Architects Daughter"/>
                <a:ea typeface="Architects Daughter"/>
                <a:cs typeface="Architects Daughter"/>
                <a:sym typeface="Architects Daughter"/>
              </a:rPr>
              <a:t>Independent variable (manipulated</a:t>
            </a:r>
            <a:r>
              <a:rPr lang="en-US" sz="2000" b="1" i="0" u="none" strike="noStrike" cap="none" dirty="0" smtClean="0">
                <a:solidFill>
                  <a:schemeClr val="lt1"/>
                </a:solidFill>
                <a:latin typeface="Architects Daughter"/>
                <a:ea typeface="Architects Daughter"/>
                <a:cs typeface="Architects Daughter"/>
                <a:sym typeface="Architects Daughter"/>
              </a:rPr>
              <a:t>)</a:t>
            </a:r>
          </a:p>
          <a:p>
            <a:pPr marL="742950" marR="0" lvl="1" indent="-285750" algn="l" rtl="0">
              <a:lnSpc>
                <a:spcPct val="90000"/>
              </a:lnSpc>
              <a:spcBef>
                <a:spcPts val="400"/>
              </a:spcBef>
              <a:spcAft>
                <a:spcPts val="0"/>
              </a:spcAft>
              <a:buClr>
                <a:schemeClr val="lt1"/>
              </a:buClr>
              <a:buSzPct val="100000"/>
              <a:buFont typeface="Architects Daughter"/>
              <a:buChar char="–"/>
            </a:pPr>
            <a:r>
              <a:rPr lang="en-US" sz="2000" b="1" dirty="0" smtClean="0">
                <a:latin typeface="Architects Daughter"/>
                <a:ea typeface="Architects Daughter"/>
                <a:cs typeface="Architects Daughter"/>
                <a:sym typeface="Architects Daughter"/>
              </a:rPr>
              <a:t>Constant variables (kept </a:t>
            </a:r>
            <a:r>
              <a:rPr lang="en-US" sz="2000" b="1" smtClean="0">
                <a:latin typeface="Architects Daughter"/>
                <a:ea typeface="Architects Daughter"/>
                <a:cs typeface="Architects Daughter"/>
                <a:sym typeface="Architects Daughter"/>
              </a:rPr>
              <a:t>the same)</a:t>
            </a: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90000"/>
              </a:lnSpc>
              <a:spcBef>
                <a:spcPts val="480"/>
              </a:spcBef>
              <a:spcAft>
                <a:spcPts val="0"/>
              </a:spcAft>
              <a:buClr>
                <a:schemeClr val="lt1"/>
              </a:buClr>
              <a:buSzPct val="100000"/>
              <a:buFont typeface="Architects Daughter"/>
              <a:buChar char="•"/>
            </a:pPr>
            <a:r>
              <a:rPr lang="en-US" sz="2400" b="1" i="0" u="none" strike="noStrike" cap="none" dirty="0">
                <a:solidFill>
                  <a:schemeClr val="lt1"/>
                </a:solidFill>
                <a:latin typeface="Architects Daughter"/>
                <a:ea typeface="Architects Daughter"/>
                <a:cs typeface="Architects Daughter"/>
                <a:sym typeface="Architects Daughter"/>
              </a:rPr>
              <a:t>For the hypothesis to be accepted, the experiment must produce the same results no matter who or how many times it is repeated.</a:t>
            </a:r>
          </a:p>
          <a:p>
            <a:pPr marL="342900" marR="0" lvl="0" indent="-342900" algn="l" rtl="0">
              <a:lnSpc>
                <a:spcPct val="90000"/>
              </a:lnSpc>
              <a:spcBef>
                <a:spcPts val="480"/>
              </a:spcBef>
              <a:spcAft>
                <a:spcPts val="0"/>
              </a:spcAft>
              <a:buClr>
                <a:schemeClr val="lt1"/>
              </a:buClr>
              <a:buSzPct val="100000"/>
              <a:buFont typeface="Arial"/>
              <a:buNone/>
            </a:pPr>
            <a:endParaRPr sz="2400" b="1" i="0" u="none" strike="noStrike" cap="none" dirty="0">
              <a:solidFill>
                <a:schemeClr val="lt1"/>
              </a:solidFill>
              <a:latin typeface="Architects Daughter"/>
              <a:ea typeface="Architects Daughter"/>
              <a:cs typeface="Architects Daughter"/>
              <a:sym typeface="Architects Daughter"/>
            </a:endParaRPr>
          </a:p>
          <a:p>
            <a:pPr marL="342900" marR="0" lvl="0" indent="-342900" algn="l" rtl="0">
              <a:lnSpc>
                <a:spcPct val="80000"/>
              </a:lnSpc>
              <a:spcBef>
                <a:spcPts val="280"/>
              </a:spcBef>
              <a:spcAft>
                <a:spcPts val="0"/>
              </a:spcAft>
              <a:buClr>
                <a:schemeClr val="lt1"/>
              </a:buClr>
              <a:buSzPct val="25000"/>
              <a:buFont typeface="Arial"/>
              <a:buNone/>
            </a:pPr>
            <a:r>
              <a:rPr lang="en-US" sz="1400" b="1" i="0" u="sng" strike="noStrike" cap="none" dirty="0">
                <a:solidFill>
                  <a:schemeClr val="hlink"/>
                </a:solidFill>
                <a:latin typeface="Arial"/>
                <a:ea typeface="Arial"/>
                <a:cs typeface="Arial"/>
                <a:sym typeface="Arial"/>
                <a:hlinkClick r:id="rId3"/>
              </a:rPr>
              <a:t>S:\Earth Science Lab\Week 01-04\Chapter 1 - Intro\Video - Scientific Method Variables.wmv</a:t>
            </a:r>
          </a:p>
          <a:p>
            <a:pPr marL="342900" marR="0" lvl="0" indent="-342900" algn="l" rtl="0">
              <a:spcBef>
                <a:spcPts val="280"/>
              </a:spcBef>
              <a:spcAft>
                <a:spcPts val="0"/>
              </a:spcAft>
              <a:buClr>
                <a:schemeClr val="lt1"/>
              </a:buClr>
              <a:buSzPct val="100000"/>
              <a:buFont typeface="Arial"/>
              <a:buNone/>
            </a:pPr>
            <a:endParaRPr sz="1400" b="1" i="0" u="sng" strike="noStrike" cap="none" dirty="0">
              <a:solidFill>
                <a:schemeClr val="hlink"/>
              </a:solidFill>
              <a:latin typeface="Arial"/>
              <a:ea typeface="Arial"/>
              <a:cs typeface="Arial"/>
              <a:sym typeface="Arial"/>
              <a:hlinkClick r:id="rId3"/>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Glowing Test Tube">
  <a:themeElements>
    <a:clrScheme name="Glowing Test Tub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lowing Test Tube">
  <a:themeElements>
    <a:clrScheme name="Glowing Test Tub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2151</TotalTime>
  <Words>1621</Words>
  <Application>Microsoft Office PowerPoint</Application>
  <PresentationFormat>On-screen Show (4:3)</PresentationFormat>
  <Paragraphs>179</Paragraphs>
  <Slides>33</Slides>
  <Notes>32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Federo</vt:lpstr>
      <vt:lpstr>Overlock</vt:lpstr>
      <vt:lpstr>Architects Daughter</vt:lpstr>
      <vt:lpstr>Arial</vt:lpstr>
      <vt:lpstr>Arial Black</vt:lpstr>
      <vt:lpstr>1_Glowing Test Tube</vt:lpstr>
      <vt:lpstr>Glowing Test Tube</vt:lpstr>
      <vt:lpstr>Chemistry</vt:lpstr>
      <vt:lpstr>Bell Work</vt:lpstr>
      <vt:lpstr>History in Science</vt:lpstr>
      <vt:lpstr>History in Science</vt:lpstr>
      <vt:lpstr>History in Science</vt:lpstr>
      <vt:lpstr>Scientific Method</vt:lpstr>
      <vt:lpstr>Scientific Method</vt:lpstr>
      <vt:lpstr>Scientific Method</vt:lpstr>
      <vt:lpstr>Scientific Method</vt:lpstr>
      <vt:lpstr>Scientific Method</vt:lpstr>
      <vt:lpstr>Scientific Method</vt:lpstr>
      <vt:lpstr>Scientific Method</vt:lpstr>
      <vt:lpstr>Create!</vt:lpstr>
      <vt:lpstr>Sharing is caring…</vt:lpstr>
      <vt:lpstr>The Depth Of Knowledge Levels</vt:lpstr>
      <vt:lpstr>Quiz Time!</vt:lpstr>
      <vt:lpstr>Closure</vt:lpstr>
      <vt:lpstr>Lab Reports</vt:lpstr>
      <vt:lpstr>Pre-Lab</vt:lpstr>
      <vt:lpstr>Abstract</vt:lpstr>
      <vt:lpstr>Abstract</vt:lpstr>
      <vt:lpstr>Introduction</vt:lpstr>
      <vt:lpstr>Introduction</vt:lpstr>
      <vt:lpstr>Procedure</vt:lpstr>
      <vt:lpstr>Procedure</vt:lpstr>
      <vt:lpstr>Experiment/ Results</vt:lpstr>
      <vt:lpstr>Post-Lab </vt:lpstr>
      <vt:lpstr>Analysis </vt:lpstr>
      <vt:lpstr>Conclusion</vt:lpstr>
      <vt:lpstr>Discussion</vt:lpstr>
      <vt:lpstr>Discussion</vt:lpstr>
      <vt:lpstr>Oreo Cookies!</vt:lpstr>
      <vt:lpstr>Post-Lab Honors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dc:title>
  <cp:lastModifiedBy>Todd Peapenburg</cp:lastModifiedBy>
  <cp:revision>28</cp:revision>
  <cp:lastPrinted>2018-08-10T17:44:24Z</cp:lastPrinted>
  <dcterms:modified xsi:type="dcterms:W3CDTF">2019-08-06T15:40:46Z</dcterms:modified>
</cp:coreProperties>
</file>